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0" r:id="rId1"/>
    <p:sldMasterId id="2147483654" r:id="rId2"/>
    <p:sldMasterId id="2147483676" r:id="rId3"/>
  </p:sldMasterIdLst>
  <p:notesMasterIdLst>
    <p:notesMasterId r:id="rId23"/>
  </p:notesMasterIdLst>
  <p:handoutMasterIdLst>
    <p:handoutMasterId r:id="rId24"/>
  </p:handoutMasterIdLst>
  <p:sldIdLst>
    <p:sldId id="256" r:id="rId4"/>
    <p:sldId id="303" r:id="rId5"/>
    <p:sldId id="259" r:id="rId6"/>
    <p:sldId id="261" r:id="rId7"/>
    <p:sldId id="313" r:id="rId8"/>
    <p:sldId id="304" r:id="rId9"/>
    <p:sldId id="263" r:id="rId10"/>
    <p:sldId id="305" r:id="rId11"/>
    <p:sldId id="306" r:id="rId12"/>
    <p:sldId id="307" r:id="rId13"/>
    <p:sldId id="308" r:id="rId14"/>
    <p:sldId id="309" r:id="rId15"/>
    <p:sldId id="310" r:id="rId16"/>
    <p:sldId id="311" r:id="rId17"/>
    <p:sldId id="312" r:id="rId18"/>
    <p:sldId id="294" r:id="rId19"/>
    <p:sldId id="295" r:id="rId20"/>
    <p:sldId id="296" r:id="rId21"/>
    <p:sldId id="297" r:id="rId22"/>
  </p:sldIdLst>
  <p:sldSz cx="9144000" cy="6858000" type="screen4x3"/>
  <p:notesSz cx="7102475" cy="10233025"/>
  <p:defaultTextStyle>
    <a:defPPr>
      <a:defRPr lang="en-US"/>
    </a:defPPr>
    <a:lvl1pPr algn="l" rtl="0" eaLnBrk="0" fontAlgn="base" hangingPunct="0">
      <a:spcBef>
        <a:spcPct val="0"/>
      </a:spcBef>
      <a:spcAft>
        <a:spcPct val="0"/>
      </a:spcAft>
      <a:defRPr kern="1200">
        <a:solidFill>
          <a:srgbClr val="FFFFFF"/>
        </a:solidFill>
        <a:latin typeface="Arial Black" panose="020B0A04020102020204" pitchFamily="34" charset="0"/>
        <a:ea typeface="+mn-ea"/>
        <a:cs typeface="+mn-cs"/>
      </a:defRPr>
    </a:lvl1pPr>
    <a:lvl2pPr marL="457200" algn="l" rtl="0" eaLnBrk="0" fontAlgn="base" hangingPunct="0">
      <a:spcBef>
        <a:spcPct val="0"/>
      </a:spcBef>
      <a:spcAft>
        <a:spcPct val="0"/>
      </a:spcAft>
      <a:defRPr kern="1200">
        <a:solidFill>
          <a:srgbClr val="FFFFFF"/>
        </a:solidFill>
        <a:latin typeface="Arial Black" panose="020B0A04020102020204" pitchFamily="34" charset="0"/>
        <a:ea typeface="+mn-ea"/>
        <a:cs typeface="+mn-cs"/>
      </a:defRPr>
    </a:lvl2pPr>
    <a:lvl3pPr marL="914400" algn="l" rtl="0" eaLnBrk="0" fontAlgn="base" hangingPunct="0">
      <a:spcBef>
        <a:spcPct val="0"/>
      </a:spcBef>
      <a:spcAft>
        <a:spcPct val="0"/>
      </a:spcAft>
      <a:defRPr kern="1200">
        <a:solidFill>
          <a:srgbClr val="FFFFFF"/>
        </a:solidFill>
        <a:latin typeface="Arial Black" panose="020B0A04020102020204" pitchFamily="34" charset="0"/>
        <a:ea typeface="+mn-ea"/>
        <a:cs typeface="+mn-cs"/>
      </a:defRPr>
    </a:lvl3pPr>
    <a:lvl4pPr marL="1371600" algn="l" rtl="0" eaLnBrk="0" fontAlgn="base" hangingPunct="0">
      <a:spcBef>
        <a:spcPct val="0"/>
      </a:spcBef>
      <a:spcAft>
        <a:spcPct val="0"/>
      </a:spcAft>
      <a:defRPr kern="1200">
        <a:solidFill>
          <a:srgbClr val="FFFFFF"/>
        </a:solidFill>
        <a:latin typeface="Arial Black" panose="020B0A04020102020204" pitchFamily="34" charset="0"/>
        <a:ea typeface="+mn-ea"/>
        <a:cs typeface="+mn-cs"/>
      </a:defRPr>
    </a:lvl4pPr>
    <a:lvl5pPr marL="1828800" algn="l" rtl="0" eaLnBrk="0" fontAlgn="base" hangingPunct="0">
      <a:spcBef>
        <a:spcPct val="0"/>
      </a:spcBef>
      <a:spcAft>
        <a:spcPct val="0"/>
      </a:spcAft>
      <a:defRPr kern="1200">
        <a:solidFill>
          <a:srgbClr val="FFFFFF"/>
        </a:solidFill>
        <a:latin typeface="Arial Black" panose="020B0A04020102020204" pitchFamily="34" charset="0"/>
        <a:ea typeface="+mn-ea"/>
        <a:cs typeface="+mn-cs"/>
      </a:defRPr>
    </a:lvl5pPr>
    <a:lvl6pPr marL="2286000" algn="l" defTabSz="914400" rtl="0" eaLnBrk="1" latinLnBrk="0" hangingPunct="1">
      <a:defRPr kern="1200">
        <a:solidFill>
          <a:srgbClr val="FFFFFF"/>
        </a:solidFill>
        <a:latin typeface="Arial Black" panose="020B0A04020102020204" pitchFamily="34" charset="0"/>
        <a:ea typeface="+mn-ea"/>
        <a:cs typeface="+mn-cs"/>
      </a:defRPr>
    </a:lvl6pPr>
    <a:lvl7pPr marL="2743200" algn="l" defTabSz="914400" rtl="0" eaLnBrk="1" latinLnBrk="0" hangingPunct="1">
      <a:defRPr kern="1200">
        <a:solidFill>
          <a:srgbClr val="FFFFFF"/>
        </a:solidFill>
        <a:latin typeface="Arial Black" panose="020B0A04020102020204" pitchFamily="34" charset="0"/>
        <a:ea typeface="+mn-ea"/>
        <a:cs typeface="+mn-cs"/>
      </a:defRPr>
    </a:lvl7pPr>
    <a:lvl8pPr marL="3200400" algn="l" defTabSz="914400" rtl="0" eaLnBrk="1" latinLnBrk="0" hangingPunct="1">
      <a:defRPr kern="1200">
        <a:solidFill>
          <a:srgbClr val="FFFFFF"/>
        </a:solidFill>
        <a:latin typeface="Arial Black" panose="020B0A04020102020204" pitchFamily="34" charset="0"/>
        <a:ea typeface="+mn-ea"/>
        <a:cs typeface="+mn-cs"/>
      </a:defRPr>
    </a:lvl8pPr>
    <a:lvl9pPr marL="3657600" algn="l" defTabSz="914400" rtl="0" eaLnBrk="1" latinLnBrk="0" hangingPunct="1">
      <a:defRPr kern="1200">
        <a:solidFill>
          <a:srgbClr val="FFFFFF"/>
        </a:solidFill>
        <a:latin typeface="Arial Black" panose="020B0A0402010202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00"/>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293" autoAdjust="0"/>
    <p:restoredTop sz="78283" autoAdjust="0"/>
  </p:normalViewPr>
  <p:slideViewPr>
    <p:cSldViewPr>
      <p:cViewPr varScale="1">
        <p:scale>
          <a:sx n="79" d="100"/>
          <a:sy n="79" d="100"/>
        </p:scale>
        <p:origin x="1872" y="9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20" d="100"/>
        <a:sy n="120" d="100"/>
      </p:scale>
      <p:origin x="0" y="0"/>
    </p:cViewPr>
  </p:sorterViewPr>
  <p:notesViewPr>
    <p:cSldViewPr>
      <p:cViewPr varScale="1">
        <p:scale>
          <a:sx n="70" d="100"/>
          <a:sy n="70" d="100"/>
        </p:scale>
        <p:origin x="3348" y="6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viewProps" Target="viewProps.xml"/><Relationship Id="rId3" Type="http://schemas.openxmlformats.org/officeDocument/2006/relationships/slideMaster" Target="slideMasters/slideMaster3.xml"/><Relationship Id="rId21" Type="http://schemas.openxmlformats.org/officeDocument/2006/relationships/slide" Target="slides/slide18.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handoutMaster" Target="handoutMasters/handoutMaster1.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notesMaster" Target="notesMasters/notesMaster1.xml"/><Relationship Id="rId28" Type="http://schemas.openxmlformats.org/officeDocument/2006/relationships/tableStyles" Target="tableStyles.xml"/><Relationship Id="rId10" Type="http://schemas.openxmlformats.org/officeDocument/2006/relationships/slide" Target="slides/slide7.xml"/><Relationship Id="rId19" Type="http://schemas.openxmlformats.org/officeDocument/2006/relationships/slide" Target="slides/slide16.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0354" name="Rectangle 2">
            <a:extLst>
              <a:ext uri="{FF2B5EF4-FFF2-40B4-BE49-F238E27FC236}">
                <a16:creationId xmlns:a16="http://schemas.microsoft.com/office/drawing/2014/main" id="{F258EC8D-8CD9-826B-1FBF-1476887C4D4C}"/>
              </a:ext>
            </a:extLst>
          </p:cNvPr>
          <p:cNvSpPr>
            <a:spLocks noGrp="1" noChangeArrowheads="1"/>
          </p:cNvSpPr>
          <p:nvPr>
            <p:ph type="hdr" sz="quarter"/>
          </p:nvPr>
        </p:nvSpPr>
        <p:spPr bwMode="auto">
          <a:xfrm>
            <a:off x="0" y="0"/>
            <a:ext cx="3077739" cy="5113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9026" tIns="49513" rIns="99026" bIns="49513" numCol="1" anchor="t" anchorCtr="0" compatLnSpc="1">
            <a:prstTxWarp prst="textNoShape">
              <a:avLst/>
            </a:prstTxWarp>
          </a:bodyPr>
          <a:lstStyle>
            <a:lvl1pPr defTabSz="989902" eaLnBrk="1" hangingPunct="1">
              <a:defRPr sz="1400">
                <a:solidFill>
                  <a:schemeClr val="tx1"/>
                </a:solidFill>
                <a:latin typeface="Arial" panose="020B0604020202020204" pitchFamily="34" charset="0"/>
              </a:defRPr>
            </a:lvl1pPr>
          </a:lstStyle>
          <a:p>
            <a:endParaRPr lang="en-US" altLang="en-US" sz="1000"/>
          </a:p>
        </p:txBody>
      </p:sp>
      <p:sp>
        <p:nvSpPr>
          <p:cNvPr id="100355" name="Rectangle 3">
            <a:extLst>
              <a:ext uri="{FF2B5EF4-FFF2-40B4-BE49-F238E27FC236}">
                <a16:creationId xmlns:a16="http://schemas.microsoft.com/office/drawing/2014/main" id="{A8201BE6-0711-6B30-7728-8A96D9CF256F}"/>
              </a:ext>
            </a:extLst>
          </p:cNvPr>
          <p:cNvSpPr>
            <a:spLocks noGrp="1" noChangeArrowheads="1"/>
          </p:cNvSpPr>
          <p:nvPr>
            <p:ph type="dt" sz="quarter" idx="1"/>
          </p:nvPr>
        </p:nvSpPr>
        <p:spPr bwMode="auto">
          <a:xfrm>
            <a:off x="4023093" y="0"/>
            <a:ext cx="3077739" cy="5113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9026" tIns="49513" rIns="99026" bIns="49513" numCol="1" anchor="t" anchorCtr="0" compatLnSpc="1">
            <a:prstTxWarp prst="textNoShape">
              <a:avLst/>
            </a:prstTxWarp>
          </a:bodyPr>
          <a:lstStyle>
            <a:lvl1pPr algn="r" defTabSz="989902" eaLnBrk="1" hangingPunct="1">
              <a:defRPr sz="1400">
                <a:solidFill>
                  <a:schemeClr val="tx1"/>
                </a:solidFill>
                <a:latin typeface="Arial" panose="020B0604020202020204" pitchFamily="34" charset="0"/>
              </a:defRPr>
            </a:lvl1pPr>
          </a:lstStyle>
          <a:p>
            <a:r>
              <a:rPr lang="en-US" altLang="en-US" sz="1000"/>
              <a:t>11/26/2023 am</a:t>
            </a:r>
          </a:p>
        </p:txBody>
      </p:sp>
      <p:sp>
        <p:nvSpPr>
          <p:cNvPr id="100356" name="Rectangle 4">
            <a:extLst>
              <a:ext uri="{FF2B5EF4-FFF2-40B4-BE49-F238E27FC236}">
                <a16:creationId xmlns:a16="http://schemas.microsoft.com/office/drawing/2014/main" id="{E1239DD7-0C15-0170-9FBA-F713534CF177}"/>
              </a:ext>
            </a:extLst>
          </p:cNvPr>
          <p:cNvSpPr>
            <a:spLocks noGrp="1" noChangeArrowheads="1"/>
          </p:cNvSpPr>
          <p:nvPr>
            <p:ph type="ftr" sz="quarter" idx="2"/>
          </p:nvPr>
        </p:nvSpPr>
        <p:spPr bwMode="auto">
          <a:xfrm>
            <a:off x="0" y="9719871"/>
            <a:ext cx="3077739" cy="51138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9026" tIns="49513" rIns="99026" bIns="49513" numCol="1" anchor="b" anchorCtr="0" compatLnSpc="1">
            <a:prstTxWarp prst="textNoShape">
              <a:avLst/>
            </a:prstTxWarp>
          </a:bodyPr>
          <a:lstStyle>
            <a:lvl1pPr defTabSz="989902" eaLnBrk="1" hangingPunct="1">
              <a:defRPr sz="1400">
                <a:solidFill>
                  <a:schemeClr val="tx1"/>
                </a:solidFill>
                <a:latin typeface="Arial" panose="020B0604020202020204" pitchFamily="34" charset="0"/>
              </a:defRPr>
            </a:lvl1pPr>
          </a:lstStyle>
          <a:p>
            <a:r>
              <a:rPr lang="en-US" altLang="en-US" sz="1000"/>
              <a:t>Richard Lidh</a:t>
            </a:r>
          </a:p>
        </p:txBody>
      </p:sp>
      <p:sp>
        <p:nvSpPr>
          <p:cNvPr id="100357" name="Rectangle 5">
            <a:extLst>
              <a:ext uri="{FF2B5EF4-FFF2-40B4-BE49-F238E27FC236}">
                <a16:creationId xmlns:a16="http://schemas.microsoft.com/office/drawing/2014/main" id="{1F489DF1-2FEC-0FB0-4536-C0F0E215176D}"/>
              </a:ext>
            </a:extLst>
          </p:cNvPr>
          <p:cNvSpPr>
            <a:spLocks noGrp="1" noChangeArrowheads="1"/>
          </p:cNvSpPr>
          <p:nvPr>
            <p:ph type="sldNum" sz="quarter" idx="3"/>
          </p:nvPr>
        </p:nvSpPr>
        <p:spPr bwMode="auto">
          <a:xfrm>
            <a:off x="4023093" y="9719871"/>
            <a:ext cx="3077739" cy="51138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9026" tIns="49513" rIns="99026" bIns="49513" numCol="1" anchor="b" anchorCtr="0" compatLnSpc="1">
            <a:prstTxWarp prst="textNoShape">
              <a:avLst/>
            </a:prstTxWarp>
          </a:bodyPr>
          <a:lstStyle>
            <a:lvl1pPr algn="r" defTabSz="989902" eaLnBrk="1" hangingPunct="1">
              <a:defRPr sz="1400">
                <a:solidFill>
                  <a:schemeClr val="tx1"/>
                </a:solidFill>
                <a:latin typeface="Arial" panose="020B0604020202020204" pitchFamily="34" charset="0"/>
              </a:defRPr>
            </a:lvl1pPr>
          </a:lstStyle>
          <a:p>
            <a:fld id="{EF288652-7DEB-4EE2-A17A-11094B5D546A}" type="slidenum">
              <a:rPr lang="en-US" altLang="en-US" sz="1000"/>
              <a:pPr/>
              <a:t>‹#›</a:t>
            </a:fld>
            <a:endParaRPr lang="en-US" altLang="en-US" sz="1000"/>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f hd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8674" name="Rectangle 2">
            <a:extLst>
              <a:ext uri="{FF2B5EF4-FFF2-40B4-BE49-F238E27FC236}">
                <a16:creationId xmlns:a16="http://schemas.microsoft.com/office/drawing/2014/main" id="{22945614-AFC6-B0ED-36F7-1D7A7FC22538}"/>
              </a:ext>
            </a:extLst>
          </p:cNvPr>
          <p:cNvSpPr>
            <a:spLocks noGrp="1" noChangeArrowheads="1"/>
          </p:cNvSpPr>
          <p:nvPr>
            <p:ph type="hdr" sz="quarter"/>
          </p:nvPr>
        </p:nvSpPr>
        <p:spPr bwMode="auto">
          <a:xfrm>
            <a:off x="0" y="0"/>
            <a:ext cx="3077739" cy="5113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9026" tIns="49513" rIns="99026" bIns="49513" numCol="1" anchor="t" anchorCtr="0" compatLnSpc="1">
            <a:prstTxWarp prst="textNoShape">
              <a:avLst/>
            </a:prstTxWarp>
          </a:bodyPr>
          <a:lstStyle>
            <a:lvl1pPr defTabSz="989902" eaLnBrk="1" hangingPunct="1">
              <a:defRPr sz="1400">
                <a:solidFill>
                  <a:schemeClr val="tx1"/>
                </a:solidFill>
                <a:latin typeface="Arial" panose="020B0604020202020204" pitchFamily="34" charset="0"/>
              </a:defRPr>
            </a:lvl1pPr>
          </a:lstStyle>
          <a:p>
            <a:endParaRPr lang="en-US" altLang="en-US"/>
          </a:p>
        </p:txBody>
      </p:sp>
      <p:sp>
        <p:nvSpPr>
          <p:cNvPr id="28675" name="Rectangle 3">
            <a:extLst>
              <a:ext uri="{FF2B5EF4-FFF2-40B4-BE49-F238E27FC236}">
                <a16:creationId xmlns:a16="http://schemas.microsoft.com/office/drawing/2014/main" id="{388444D0-0AE2-05FA-5CF2-0F57C4D81958}"/>
              </a:ext>
            </a:extLst>
          </p:cNvPr>
          <p:cNvSpPr>
            <a:spLocks noGrp="1" noChangeArrowheads="1"/>
          </p:cNvSpPr>
          <p:nvPr>
            <p:ph type="dt" idx="1"/>
          </p:nvPr>
        </p:nvSpPr>
        <p:spPr bwMode="auto">
          <a:xfrm>
            <a:off x="4023093" y="0"/>
            <a:ext cx="3077739" cy="5113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9026" tIns="49513" rIns="99026" bIns="49513" numCol="1" anchor="t" anchorCtr="0" compatLnSpc="1">
            <a:prstTxWarp prst="textNoShape">
              <a:avLst/>
            </a:prstTxWarp>
          </a:bodyPr>
          <a:lstStyle>
            <a:lvl1pPr algn="r" defTabSz="989902" eaLnBrk="1" hangingPunct="1">
              <a:defRPr sz="1400">
                <a:solidFill>
                  <a:schemeClr val="tx1"/>
                </a:solidFill>
                <a:latin typeface="Arial" panose="020B0604020202020204" pitchFamily="34" charset="0"/>
              </a:defRPr>
            </a:lvl1pPr>
          </a:lstStyle>
          <a:p>
            <a:r>
              <a:rPr lang="en-US" altLang="en-US"/>
              <a:t>11/26/2023 am</a:t>
            </a:r>
          </a:p>
        </p:txBody>
      </p:sp>
      <p:sp>
        <p:nvSpPr>
          <p:cNvPr id="28676" name="Rectangle 4">
            <a:extLst>
              <a:ext uri="{FF2B5EF4-FFF2-40B4-BE49-F238E27FC236}">
                <a16:creationId xmlns:a16="http://schemas.microsoft.com/office/drawing/2014/main" id="{BA3E8BB7-1FF5-C7F4-8675-B2E07E68F9CF}"/>
              </a:ext>
            </a:extLst>
          </p:cNvPr>
          <p:cNvSpPr>
            <a:spLocks noGrp="1" noRot="1" noChangeAspect="1" noChangeArrowheads="1" noTextEdit="1"/>
          </p:cNvSpPr>
          <p:nvPr>
            <p:ph type="sldImg" idx="2"/>
          </p:nvPr>
        </p:nvSpPr>
        <p:spPr bwMode="auto">
          <a:xfrm>
            <a:off x="993775" y="768350"/>
            <a:ext cx="5114925" cy="3836988"/>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28677" name="Rectangle 5">
            <a:extLst>
              <a:ext uri="{FF2B5EF4-FFF2-40B4-BE49-F238E27FC236}">
                <a16:creationId xmlns:a16="http://schemas.microsoft.com/office/drawing/2014/main" id="{9F1DB52C-A91B-3F0B-2210-F751B6C861F2}"/>
              </a:ext>
            </a:extLst>
          </p:cNvPr>
          <p:cNvSpPr>
            <a:spLocks noGrp="1" noChangeArrowheads="1"/>
          </p:cNvSpPr>
          <p:nvPr>
            <p:ph type="body" sz="quarter" idx="3"/>
          </p:nvPr>
        </p:nvSpPr>
        <p:spPr bwMode="auto">
          <a:xfrm>
            <a:off x="710248" y="4860821"/>
            <a:ext cx="5681980" cy="46042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9026" tIns="49513" rIns="99026" bIns="49513"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28678" name="Rectangle 6">
            <a:extLst>
              <a:ext uri="{FF2B5EF4-FFF2-40B4-BE49-F238E27FC236}">
                <a16:creationId xmlns:a16="http://schemas.microsoft.com/office/drawing/2014/main" id="{6E41DF98-4843-C5DC-3371-58B4C3A94927}"/>
              </a:ext>
            </a:extLst>
          </p:cNvPr>
          <p:cNvSpPr>
            <a:spLocks noGrp="1" noChangeArrowheads="1"/>
          </p:cNvSpPr>
          <p:nvPr>
            <p:ph type="ftr" sz="quarter" idx="4"/>
          </p:nvPr>
        </p:nvSpPr>
        <p:spPr bwMode="auto">
          <a:xfrm>
            <a:off x="0" y="9719871"/>
            <a:ext cx="3077739" cy="51138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9026" tIns="49513" rIns="99026" bIns="49513" numCol="1" anchor="b" anchorCtr="0" compatLnSpc="1">
            <a:prstTxWarp prst="textNoShape">
              <a:avLst/>
            </a:prstTxWarp>
          </a:bodyPr>
          <a:lstStyle>
            <a:lvl1pPr defTabSz="989902" eaLnBrk="1" hangingPunct="1">
              <a:defRPr sz="1400">
                <a:solidFill>
                  <a:schemeClr val="tx1"/>
                </a:solidFill>
                <a:latin typeface="Arial" panose="020B0604020202020204" pitchFamily="34" charset="0"/>
              </a:defRPr>
            </a:lvl1pPr>
          </a:lstStyle>
          <a:p>
            <a:r>
              <a:rPr lang="en-US" altLang="en-US"/>
              <a:t>Richard Lidh</a:t>
            </a:r>
          </a:p>
        </p:txBody>
      </p:sp>
      <p:sp>
        <p:nvSpPr>
          <p:cNvPr id="28679" name="Rectangle 7">
            <a:extLst>
              <a:ext uri="{FF2B5EF4-FFF2-40B4-BE49-F238E27FC236}">
                <a16:creationId xmlns:a16="http://schemas.microsoft.com/office/drawing/2014/main" id="{1CF0CA3B-A6B9-EAB3-AF1F-F0529F465359}"/>
              </a:ext>
            </a:extLst>
          </p:cNvPr>
          <p:cNvSpPr>
            <a:spLocks noGrp="1" noChangeArrowheads="1"/>
          </p:cNvSpPr>
          <p:nvPr>
            <p:ph type="sldNum" sz="quarter" idx="5"/>
          </p:nvPr>
        </p:nvSpPr>
        <p:spPr bwMode="auto">
          <a:xfrm>
            <a:off x="4023093" y="9719871"/>
            <a:ext cx="3077739" cy="51138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9026" tIns="49513" rIns="99026" bIns="49513" numCol="1" anchor="b" anchorCtr="0" compatLnSpc="1">
            <a:prstTxWarp prst="textNoShape">
              <a:avLst/>
            </a:prstTxWarp>
          </a:bodyPr>
          <a:lstStyle>
            <a:lvl1pPr algn="r" defTabSz="989902" eaLnBrk="1" hangingPunct="1">
              <a:defRPr sz="1400">
                <a:solidFill>
                  <a:schemeClr val="tx1"/>
                </a:solidFill>
                <a:latin typeface="Arial" panose="020B0604020202020204" pitchFamily="34" charset="0"/>
              </a:defRPr>
            </a:lvl1pPr>
          </a:lstStyle>
          <a:p>
            <a:fld id="{3AF42B02-11F3-4BD2-B2E3-53F42D06C240}" type="slidenum">
              <a:rPr lang="en-US" altLang="en-US"/>
              <a:pPr/>
              <a:t>‹#›</a:t>
            </a:fld>
            <a:endParaRPr lang="en-US" altLang="en-US"/>
          </a:p>
        </p:txBody>
      </p:sp>
    </p:spTree>
  </p:cSld>
  <p:clrMap bg1="lt1" tx1="dk1" bg2="lt2" tx2="dk2" accent1="accent1" accent2="accent2" accent3="accent3" accent4="accent4" accent5="accent5" accent6="accent6" hlink="hlink" folHlink="folHlink"/>
  <p:hf hdr="0"/>
  <p:notesStyle>
    <a:lvl1pPr algn="l" rtl="0" fontAlgn="base">
      <a:spcBef>
        <a:spcPct val="30000"/>
      </a:spcBef>
      <a:spcAft>
        <a:spcPct val="0"/>
      </a:spcAft>
      <a:defRPr sz="1200" kern="1200">
        <a:solidFill>
          <a:schemeClr val="tx1"/>
        </a:solidFill>
        <a:latin typeface="Arial" panose="020B0604020202020204" pitchFamily="34" charset="0"/>
        <a:ea typeface="+mn-ea"/>
        <a:cs typeface="+mn-cs"/>
      </a:defRPr>
    </a:lvl1pPr>
    <a:lvl2pPr marL="457200" algn="l" rtl="0" fontAlgn="base">
      <a:spcBef>
        <a:spcPct val="30000"/>
      </a:spcBef>
      <a:spcAft>
        <a:spcPct val="0"/>
      </a:spcAft>
      <a:defRPr sz="1200" kern="1200">
        <a:solidFill>
          <a:schemeClr val="tx1"/>
        </a:solidFill>
        <a:latin typeface="Arial" panose="020B0604020202020204" pitchFamily="34" charset="0"/>
        <a:ea typeface="+mn-ea"/>
        <a:cs typeface="+mn-cs"/>
      </a:defRPr>
    </a:lvl2pPr>
    <a:lvl3pPr marL="914400" algn="l" rtl="0" fontAlgn="base">
      <a:spcBef>
        <a:spcPct val="30000"/>
      </a:spcBef>
      <a:spcAft>
        <a:spcPct val="0"/>
      </a:spcAft>
      <a:defRPr sz="1200" kern="1200">
        <a:solidFill>
          <a:schemeClr val="tx1"/>
        </a:solidFill>
        <a:latin typeface="Arial" panose="020B0604020202020204" pitchFamily="34" charset="0"/>
        <a:ea typeface="+mn-ea"/>
        <a:cs typeface="+mn-cs"/>
      </a:defRPr>
    </a:lvl3pPr>
    <a:lvl4pPr marL="1371600" algn="l" rtl="0" fontAlgn="base">
      <a:spcBef>
        <a:spcPct val="30000"/>
      </a:spcBef>
      <a:spcAft>
        <a:spcPct val="0"/>
      </a:spcAft>
      <a:defRPr sz="1200" kern="1200">
        <a:solidFill>
          <a:schemeClr val="tx1"/>
        </a:solidFill>
        <a:latin typeface="Arial" panose="020B0604020202020204" pitchFamily="34" charset="0"/>
        <a:ea typeface="+mn-ea"/>
        <a:cs typeface="+mn-cs"/>
      </a:defRPr>
    </a:lvl4pPr>
    <a:lvl5pPr marL="1828800" algn="l" rtl="0" fontAlgn="base">
      <a:spcBef>
        <a:spcPct val="30000"/>
      </a:spcBef>
      <a:spcAft>
        <a:spcPct val="0"/>
      </a:spcAft>
      <a:defRPr sz="1200" kern="1200">
        <a:solidFill>
          <a:schemeClr val="tx1"/>
        </a:solidFill>
        <a:latin typeface="Arial" panose="020B0604020202020204"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DBD869F8-CEDB-5734-423C-B92046EAADA2}"/>
              </a:ext>
            </a:extLst>
          </p:cNvPr>
          <p:cNvSpPr>
            <a:spLocks noGrp="1" noChangeArrowheads="1"/>
          </p:cNvSpPr>
          <p:nvPr>
            <p:ph type="sldNum" sz="quarter" idx="5"/>
          </p:nvPr>
        </p:nvSpPr>
        <p:spPr>
          <a:ln/>
        </p:spPr>
        <p:txBody>
          <a:bodyPr/>
          <a:lstStyle/>
          <a:p>
            <a:fld id="{E2332322-14BF-4626-A4CF-390A482CFB5D}" type="slidenum">
              <a:rPr lang="en-US" altLang="en-US"/>
              <a:pPr/>
              <a:t>1</a:t>
            </a:fld>
            <a:endParaRPr lang="en-US" altLang="en-US"/>
          </a:p>
        </p:txBody>
      </p:sp>
      <p:sp>
        <p:nvSpPr>
          <p:cNvPr id="29698" name="Rectangle 2">
            <a:extLst>
              <a:ext uri="{FF2B5EF4-FFF2-40B4-BE49-F238E27FC236}">
                <a16:creationId xmlns:a16="http://schemas.microsoft.com/office/drawing/2014/main" id="{C0C61C48-94F6-641B-901D-9169DDDF0386}"/>
              </a:ext>
            </a:extLst>
          </p:cNvPr>
          <p:cNvSpPr>
            <a:spLocks noGrp="1" noRot="1" noChangeAspect="1" noChangeArrowheads="1" noTextEdit="1"/>
          </p:cNvSpPr>
          <p:nvPr>
            <p:ph type="sldImg"/>
          </p:nvPr>
        </p:nvSpPr>
        <p:spPr>
          <a:ln/>
        </p:spPr>
      </p:sp>
      <p:sp>
        <p:nvSpPr>
          <p:cNvPr id="29699" name="Rectangle 3">
            <a:extLst>
              <a:ext uri="{FF2B5EF4-FFF2-40B4-BE49-F238E27FC236}">
                <a16:creationId xmlns:a16="http://schemas.microsoft.com/office/drawing/2014/main" id="{1BBF492F-8DA5-F854-6153-41FF7170EC58}"/>
              </a:ext>
            </a:extLst>
          </p:cNvPr>
          <p:cNvSpPr>
            <a:spLocks noGrp="1" noChangeArrowheads="1"/>
          </p:cNvSpPr>
          <p:nvPr>
            <p:ph type="body" idx="1"/>
          </p:nvPr>
        </p:nvSpPr>
        <p:spPr/>
        <p:txBody>
          <a:bodyPr/>
          <a:lstStyle/>
          <a:p>
            <a:r>
              <a:rPr lang="en-US" altLang="en-US" b="1" dirty="0"/>
              <a:t>Genesis 3:1-19</a:t>
            </a:r>
            <a:r>
              <a:rPr lang="en-US" altLang="en-US" dirty="0"/>
              <a:t> – “1 Now the serpent was more crafty than any other beast of the field that the Lord God had made. He said to the woman, ‘Did God actually say, “You shall not eat of any tree in the garden”?’ 2 And the woman said to the serpent, ‘We may eat of the fruit of the trees in the garden, 3 but God said, “You shall not eat of the fruit of the tree that is in the midst of the garden, neither shall you touch it, lest you die.”’ 4  But the serpent said to the woman, ‘You will not surely die. 5 For God knows that when you eat of it your eyes will be opened, and you will be like God, knowing good and evil.’ 6 So when the woman saw that the tree was good for food, and that it was a delight to the eyes, and that the tree was to be desired to make one wise, she took of its fruit and ate, and she also gave some to her husband who was with her, and he ate. 7  Then the eyes of both were opened, and they knew that they were naked. And they sewed fig leaves together and made themselves loincloths. 8 And they heard the sound of the Lord God walking in the garden in the cool of the day, and the man and his wife hid themselves from the presence of the Lord God among the trees of the garden. 9 But the Lord God called to the man and said to him, ‘Where are you?’  10 And he said, ‘I heard the sound of you in the garden, and I was afraid, because I was naked, and I hid myself.’ 11 He said, ‘Who told you that you were naked? Have you eaten of the tree of which I commanded you not to eat?’ 12 The man said, ‘The woman whom you gave to be with me, she gave me fruit of the tree, and I ate.’ 13 Then the Lord God said to the woman, ‘What is this that you have done?’ The woman said, ‘The serpent deceived me, and I ate.’ 14 The Lord God said to the serpent, ‘Because you have done this, cursed are you above all livestock and above all beasts of the field; on your belly you shall go, and dust you shall eat all the days of your life.15 I will put enmity between you and the woman, and between your offspring and her offspring; he shall bruise your head, and you shall bruise his heel.’ 16 To the woman he said, ‘I will surely multiply your pain in childbearing; in pain you shall bring forth children. Your desire shall be for your husband, and he shall rule over you.’ 17 And to Adam he said, ‘Because you have listened to the voice of your wife and have eaten of the tree of which I commanded you, “You shall not eat of it,” cursed is the ground because of you; in pain you shall eat of it all the days of your life; 18 thorns and thistles it shall bring forth for you; and you shall eat the plants of the field.19 By the sweat of your face you shall eat bread, till you return to the ground, for out of it you were taken; for you are dust, and to dust you shall return.’"</a:t>
            </a:r>
          </a:p>
        </p:txBody>
      </p:sp>
      <p:sp>
        <p:nvSpPr>
          <p:cNvPr id="2" name="Date Placeholder 1">
            <a:extLst>
              <a:ext uri="{FF2B5EF4-FFF2-40B4-BE49-F238E27FC236}">
                <a16:creationId xmlns:a16="http://schemas.microsoft.com/office/drawing/2014/main" id="{8AE854E8-1F95-D342-E322-A9ED88230940}"/>
              </a:ext>
            </a:extLst>
          </p:cNvPr>
          <p:cNvSpPr>
            <a:spLocks noGrp="1"/>
          </p:cNvSpPr>
          <p:nvPr>
            <p:ph type="dt" idx="1"/>
          </p:nvPr>
        </p:nvSpPr>
        <p:spPr/>
        <p:txBody>
          <a:bodyPr/>
          <a:lstStyle/>
          <a:p>
            <a:r>
              <a:rPr lang="en-US" altLang="en-US"/>
              <a:t>11/26/2023 am</a:t>
            </a:r>
          </a:p>
        </p:txBody>
      </p:sp>
      <p:sp>
        <p:nvSpPr>
          <p:cNvPr id="3" name="Footer Placeholder 2">
            <a:extLst>
              <a:ext uri="{FF2B5EF4-FFF2-40B4-BE49-F238E27FC236}">
                <a16:creationId xmlns:a16="http://schemas.microsoft.com/office/drawing/2014/main" id="{00EC029B-D30D-BA05-AB77-18B00573B940}"/>
              </a:ext>
            </a:extLst>
          </p:cNvPr>
          <p:cNvSpPr>
            <a:spLocks noGrp="1"/>
          </p:cNvSpPr>
          <p:nvPr>
            <p:ph type="ftr" sz="quarter" idx="4"/>
          </p:nvPr>
        </p:nvSpPr>
        <p:spPr/>
        <p:txBody>
          <a:bodyPr/>
          <a:lstStyle/>
          <a:p>
            <a:r>
              <a:rPr lang="en-US" altLang="en-US"/>
              <a:t>Richard Lidh</a:t>
            </a: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Luke 12:2-5</a:t>
            </a:r>
            <a:r>
              <a:rPr lang="en-US" dirty="0"/>
              <a:t> – “2 Nothing is covered up that will not be revealed, or hidden that will not be known. 3 Therefore whatever you have said in the dark shall be heard in the light, and what you have whispered in private rooms shall be proclaimed on the housetops. 4 I tell you, my friends, do not fear those who kill the body, and after that have nothing more that they can do.  5 But I will warn you whom to fear: fear him who, after he has killed, has authority to cast into hell. Yes, I tell you, </a:t>
            </a:r>
            <a:r>
              <a:rPr lang="en-US" b="1" dirty="0"/>
              <a:t>fear him</a:t>
            </a:r>
            <a:r>
              <a:rPr lang="en-US" dirty="0"/>
              <a:t>!”</a:t>
            </a:r>
          </a:p>
          <a:p>
            <a:r>
              <a:rPr lang="en-US" b="1" dirty="0"/>
              <a:t>Revelation 6:15-17</a:t>
            </a:r>
            <a:r>
              <a:rPr lang="en-US" dirty="0"/>
              <a:t> – “15 Then the kings of the earth and the great ones and the generals and the rich and the powerful, and everyone, slave and free, hid themselves in the caves and among the rocks of the mountains, 16  calling to the mountains and rocks, ‘Fall on us and hide us from the face of him who is seated on the throne, and from the wrath of the Lamb, 17 for the great day of their wrath has come, and </a:t>
            </a:r>
            <a:r>
              <a:rPr lang="en-US" b="1" dirty="0"/>
              <a:t>who can stand</a:t>
            </a:r>
            <a:r>
              <a:rPr lang="en-US" dirty="0"/>
              <a:t>?’"</a:t>
            </a:r>
          </a:p>
        </p:txBody>
      </p:sp>
      <p:sp>
        <p:nvSpPr>
          <p:cNvPr id="4" name="Slide Number Placeholder 3"/>
          <p:cNvSpPr>
            <a:spLocks noGrp="1"/>
          </p:cNvSpPr>
          <p:nvPr>
            <p:ph type="sldNum" sz="quarter" idx="5"/>
          </p:nvPr>
        </p:nvSpPr>
        <p:spPr/>
        <p:txBody>
          <a:bodyPr/>
          <a:lstStyle/>
          <a:p>
            <a:fld id="{3AF42B02-11F3-4BD2-B2E3-53F42D06C240}" type="slidenum">
              <a:rPr lang="en-US" altLang="en-US" smtClean="0"/>
              <a:pPr/>
              <a:t>12</a:t>
            </a:fld>
            <a:endParaRPr lang="en-US" altLang="en-US"/>
          </a:p>
        </p:txBody>
      </p:sp>
      <p:sp>
        <p:nvSpPr>
          <p:cNvPr id="5" name="Date Placeholder 4">
            <a:extLst>
              <a:ext uri="{FF2B5EF4-FFF2-40B4-BE49-F238E27FC236}">
                <a16:creationId xmlns:a16="http://schemas.microsoft.com/office/drawing/2014/main" id="{E96553D4-A181-6E77-A54F-E9EF38512F91}"/>
              </a:ext>
            </a:extLst>
          </p:cNvPr>
          <p:cNvSpPr>
            <a:spLocks noGrp="1"/>
          </p:cNvSpPr>
          <p:nvPr>
            <p:ph type="dt" idx="1"/>
          </p:nvPr>
        </p:nvSpPr>
        <p:spPr/>
        <p:txBody>
          <a:bodyPr/>
          <a:lstStyle/>
          <a:p>
            <a:r>
              <a:rPr lang="en-US" altLang="en-US"/>
              <a:t>11/26/2023 am</a:t>
            </a:r>
          </a:p>
        </p:txBody>
      </p:sp>
      <p:sp>
        <p:nvSpPr>
          <p:cNvPr id="6" name="Footer Placeholder 5">
            <a:extLst>
              <a:ext uri="{FF2B5EF4-FFF2-40B4-BE49-F238E27FC236}">
                <a16:creationId xmlns:a16="http://schemas.microsoft.com/office/drawing/2014/main" id="{501868A5-CEF5-554A-BA2C-A8AE6CC048EF}"/>
              </a:ext>
            </a:extLst>
          </p:cNvPr>
          <p:cNvSpPr>
            <a:spLocks noGrp="1"/>
          </p:cNvSpPr>
          <p:nvPr>
            <p:ph type="ftr" sz="quarter" idx="4"/>
          </p:nvPr>
        </p:nvSpPr>
        <p:spPr/>
        <p:txBody>
          <a:bodyPr/>
          <a:lstStyle/>
          <a:p>
            <a:r>
              <a:rPr lang="en-US" altLang="en-US"/>
              <a:t>Richard Lidh</a:t>
            </a:r>
          </a:p>
        </p:txBody>
      </p:sp>
    </p:spTree>
    <p:extLst>
      <p:ext uri="{BB962C8B-B14F-4D97-AF65-F5344CB8AC3E}">
        <p14:creationId xmlns:p14="http://schemas.microsoft.com/office/powerpoint/2010/main" val="93734337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Luke 15:17-24</a:t>
            </a:r>
            <a:r>
              <a:rPr lang="en-US" dirty="0"/>
              <a:t> – “17 But when he came to himself, he said, 'How many of my father's hired servants have more than enough bread, but I perish here with hunger! 18 I will arise and go to my father, and I will say to him, "Father, </a:t>
            </a:r>
            <a:r>
              <a:rPr lang="en-US" b="1" dirty="0"/>
              <a:t>I have sinned against heaven and before you</a:t>
            </a:r>
            <a:r>
              <a:rPr lang="en-US" dirty="0"/>
              <a:t>. 19  I am no longer worthy to be called your son. Treat me as one of your hired servants." 20 And he arose and came to his father. But while he was still a long way off, his father saw him and felt compassion, and ran and embraced him and kissed him.  21 And the son said to him, 'Father, </a:t>
            </a:r>
            <a:r>
              <a:rPr lang="en-US" b="1" dirty="0"/>
              <a:t>I have sinned against heaven and before you</a:t>
            </a:r>
            <a:r>
              <a:rPr lang="en-US" dirty="0"/>
              <a:t>. I am no longer worthy to be called your son.' 22 But the father said to his servants, 'Bring quickly the best robe, and put it on him, and put a ring on his hand, and shoes on his feet. 23 And bring the fattened calf and kill it, and let us eat and celebrate. 24 For this my son was dead, and is alive again; he was lost, and is found.’”</a:t>
            </a:r>
          </a:p>
          <a:p>
            <a:r>
              <a:rPr lang="en-US" b="1" dirty="0"/>
              <a:t>II Corinthians 2:1-8</a:t>
            </a:r>
            <a:r>
              <a:rPr lang="en-US" dirty="0"/>
              <a:t> – “1 For I made up my mind not to make another painful visit to you. 2 For if I cause you pain, who is there to make me glad but the one whom I have pained? 3 And I wrote as I did, so that when I came I might not suffer pain from those who should have made me rejoice, for I felt sure of all of you, that my joy would be the joy of you all. 4 For I wrote to you out of much affliction and anguish of heart and with many tears, not to cause you pain but to let you know the abundant love that I have for you. 5 Now if anyone has caused pain, he has caused it not to me, but in some measure – not to put it too severely — to all of you. 6 For such a one, </a:t>
            </a:r>
            <a:r>
              <a:rPr lang="en-US" b="1" dirty="0"/>
              <a:t>this punishment by the majority</a:t>
            </a:r>
            <a:r>
              <a:rPr lang="en-US" dirty="0"/>
              <a:t> is enough, 7 so you should rather turn to forgive and comfort him, or he may be overwhelmed by excessive sorrow. 8 So I beg you to reaffirm your love for him.”</a:t>
            </a:r>
          </a:p>
        </p:txBody>
      </p:sp>
      <p:sp>
        <p:nvSpPr>
          <p:cNvPr id="4" name="Slide Number Placeholder 3"/>
          <p:cNvSpPr>
            <a:spLocks noGrp="1"/>
          </p:cNvSpPr>
          <p:nvPr>
            <p:ph type="sldNum" sz="quarter" idx="5"/>
          </p:nvPr>
        </p:nvSpPr>
        <p:spPr/>
        <p:txBody>
          <a:bodyPr/>
          <a:lstStyle/>
          <a:p>
            <a:fld id="{3AF42B02-11F3-4BD2-B2E3-53F42D06C240}" type="slidenum">
              <a:rPr lang="en-US" altLang="en-US" smtClean="0"/>
              <a:pPr/>
              <a:t>13</a:t>
            </a:fld>
            <a:endParaRPr lang="en-US" altLang="en-US"/>
          </a:p>
        </p:txBody>
      </p:sp>
      <p:sp>
        <p:nvSpPr>
          <p:cNvPr id="5" name="Date Placeholder 4">
            <a:extLst>
              <a:ext uri="{FF2B5EF4-FFF2-40B4-BE49-F238E27FC236}">
                <a16:creationId xmlns:a16="http://schemas.microsoft.com/office/drawing/2014/main" id="{C16664B5-F719-BE45-A490-605F18F00AC0}"/>
              </a:ext>
            </a:extLst>
          </p:cNvPr>
          <p:cNvSpPr>
            <a:spLocks noGrp="1"/>
          </p:cNvSpPr>
          <p:nvPr>
            <p:ph type="dt" idx="1"/>
          </p:nvPr>
        </p:nvSpPr>
        <p:spPr/>
        <p:txBody>
          <a:bodyPr/>
          <a:lstStyle/>
          <a:p>
            <a:r>
              <a:rPr lang="en-US" altLang="en-US"/>
              <a:t>11/26/2023 am</a:t>
            </a:r>
          </a:p>
        </p:txBody>
      </p:sp>
      <p:sp>
        <p:nvSpPr>
          <p:cNvPr id="6" name="Footer Placeholder 5">
            <a:extLst>
              <a:ext uri="{FF2B5EF4-FFF2-40B4-BE49-F238E27FC236}">
                <a16:creationId xmlns:a16="http://schemas.microsoft.com/office/drawing/2014/main" id="{59498406-7D54-D50C-1AA5-54B20BAEA497}"/>
              </a:ext>
            </a:extLst>
          </p:cNvPr>
          <p:cNvSpPr>
            <a:spLocks noGrp="1"/>
          </p:cNvSpPr>
          <p:nvPr>
            <p:ph type="ftr" sz="quarter" idx="4"/>
          </p:nvPr>
        </p:nvSpPr>
        <p:spPr/>
        <p:txBody>
          <a:bodyPr/>
          <a:lstStyle/>
          <a:p>
            <a:r>
              <a:rPr lang="en-US" altLang="en-US"/>
              <a:t>Richard Lidh</a:t>
            </a:r>
          </a:p>
        </p:txBody>
      </p:sp>
    </p:spTree>
    <p:extLst>
      <p:ext uri="{BB962C8B-B14F-4D97-AF65-F5344CB8AC3E}">
        <p14:creationId xmlns:p14="http://schemas.microsoft.com/office/powerpoint/2010/main" val="335689347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II Thessalonians 3:6</a:t>
            </a:r>
            <a:r>
              <a:rPr lang="en-US" dirty="0"/>
              <a:t> – “Now we command you, brothers, in the name of our Lord Jesus Christ, that you </a:t>
            </a:r>
            <a:r>
              <a:rPr lang="en-US" b="1" dirty="0"/>
              <a:t>keep away from any brother</a:t>
            </a:r>
            <a:r>
              <a:rPr lang="en-US" dirty="0"/>
              <a:t> who is walking in idleness and not in accord with the tradition that you received from us.”</a:t>
            </a:r>
          </a:p>
          <a:p>
            <a:r>
              <a:rPr lang="en-US" b="1" dirty="0"/>
              <a:t>I Corinthians 5:9-11</a:t>
            </a:r>
            <a:r>
              <a:rPr lang="en-US" dirty="0"/>
              <a:t> – “9 I wrote to you in my letter not to associate with sexually immoral people – 10 not at all meaning the sexually immoral of this world, or the greedy and swindlers, or idolaters, since then you would need to go out of the world. 11 But now I am writing to you not to associate with anyone who bears the name of brother if he is guilty of sexual immorality or greed, or is an idolater, reviler, drunkard, or swindler – </a:t>
            </a:r>
            <a:r>
              <a:rPr lang="en-US" b="1" dirty="0"/>
              <a:t>not even to eat with such a one</a:t>
            </a:r>
            <a:r>
              <a:rPr lang="en-US" dirty="0"/>
              <a:t>.”</a:t>
            </a:r>
          </a:p>
        </p:txBody>
      </p:sp>
      <p:sp>
        <p:nvSpPr>
          <p:cNvPr id="4" name="Slide Number Placeholder 3"/>
          <p:cNvSpPr>
            <a:spLocks noGrp="1"/>
          </p:cNvSpPr>
          <p:nvPr>
            <p:ph type="sldNum" sz="quarter" idx="5"/>
          </p:nvPr>
        </p:nvSpPr>
        <p:spPr/>
        <p:txBody>
          <a:bodyPr/>
          <a:lstStyle/>
          <a:p>
            <a:fld id="{3AF42B02-11F3-4BD2-B2E3-53F42D06C240}" type="slidenum">
              <a:rPr lang="en-US" altLang="en-US" smtClean="0"/>
              <a:pPr/>
              <a:t>14</a:t>
            </a:fld>
            <a:endParaRPr lang="en-US" altLang="en-US"/>
          </a:p>
        </p:txBody>
      </p:sp>
      <p:sp>
        <p:nvSpPr>
          <p:cNvPr id="5" name="Date Placeholder 4">
            <a:extLst>
              <a:ext uri="{FF2B5EF4-FFF2-40B4-BE49-F238E27FC236}">
                <a16:creationId xmlns:a16="http://schemas.microsoft.com/office/drawing/2014/main" id="{DC644E80-9D60-D48C-CC32-281D8DE21C70}"/>
              </a:ext>
            </a:extLst>
          </p:cNvPr>
          <p:cNvSpPr>
            <a:spLocks noGrp="1"/>
          </p:cNvSpPr>
          <p:nvPr>
            <p:ph type="dt" idx="1"/>
          </p:nvPr>
        </p:nvSpPr>
        <p:spPr/>
        <p:txBody>
          <a:bodyPr/>
          <a:lstStyle/>
          <a:p>
            <a:r>
              <a:rPr lang="en-US" altLang="en-US"/>
              <a:t>11/26/2023 am</a:t>
            </a:r>
          </a:p>
        </p:txBody>
      </p:sp>
      <p:sp>
        <p:nvSpPr>
          <p:cNvPr id="6" name="Footer Placeholder 5">
            <a:extLst>
              <a:ext uri="{FF2B5EF4-FFF2-40B4-BE49-F238E27FC236}">
                <a16:creationId xmlns:a16="http://schemas.microsoft.com/office/drawing/2014/main" id="{7D823F2B-1C72-19DC-A38D-35D15F3307FA}"/>
              </a:ext>
            </a:extLst>
          </p:cNvPr>
          <p:cNvSpPr>
            <a:spLocks noGrp="1"/>
          </p:cNvSpPr>
          <p:nvPr>
            <p:ph type="ftr" sz="quarter" idx="4"/>
          </p:nvPr>
        </p:nvSpPr>
        <p:spPr/>
        <p:txBody>
          <a:bodyPr/>
          <a:lstStyle/>
          <a:p>
            <a:r>
              <a:rPr lang="en-US" altLang="en-US"/>
              <a:t>Richard Lidh</a:t>
            </a:r>
          </a:p>
        </p:txBody>
      </p:sp>
    </p:spTree>
    <p:extLst>
      <p:ext uri="{BB962C8B-B14F-4D97-AF65-F5344CB8AC3E}">
        <p14:creationId xmlns:p14="http://schemas.microsoft.com/office/powerpoint/2010/main" val="383106264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Ecclesiastes 12:13</a:t>
            </a:r>
            <a:r>
              <a:rPr lang="en-US" dirty="0"/>
              <a:t> – “The end of the matter; all has been heard. Fear God and keep his commandments, for </a:t>
            </a:r>
            <a:r>
              <a:rPr lang="en-US" b="1" dirty="0"/>
              <a:t>this is the whole duty of man</a:t>
            </a:r>
            <a:r>
              <a:rPr lang="en-US" dirty="0"/>
              <a:t>.”</a:t>
            </a:r>
          </a:p>
        </p:txBody>
      </p:sp>
      <p:sp>
        <p:nvSpPr>
          <p:cNvPr id="4" name="Slide Number Placeholder 3"/>
          <p:cNvSpPr>
            <a:spLocks noGrp="1"/>
          </p:cNvSpPr>
          <p:nvPr>
            <p:ph type="sldNum" sz="quarter" idx="5"/>
          </p:nvPr>
        </p:nvSpPr>
        <p:spPr/>
        <p:txBody>
          <a:bodyPr/>
          <a:lstStyle/>
          <a:p>
            <a:fld id="{3AF42B02-11F3-4BD2-B2E3-53F42D06C240}" type="slidenum">
              <a:rPr lang="en-US" altLang="en-US" smtClean="0"/>
              <a:pPr/>
              <a:t>15</a:t>
            </a:fld>
            <a:endParaRPr lang="en-US" altLang="en-US"/>
          </a:p>
        </p:txBody>
      </p:sp>
      <p:sp>
        <p:nvSpPr>
          <p:cNvPr id="5" name="Date Placeholder 4">
            <a:extLst>
              <a:ext uri="{FF2B5EF4-FFF2-40B4-BE49-F238E27FC236}">
                <a16:creationId xmlns:a16="http://schemas.microsoft.com/office/drawing/2014/main" id="{211A53B7-ED58-B62D-F86B-F3B344D45258}"/>
              </a:ext>
            </a:extLst>
          </p:cNvPr>
          <p:cNvSpPr>
            <a:spLocks noGrp="1"/>
          </p:cNvSpPr>
          <p:nvPr>
            <p:ph type="dt" idx="1"/>
          </p:nvPr>
        </p:nvSpPr>
        <p:spPr/>
        <p:txBody>
          <a:bodyPr/>
          <a:lstStyle/>
          <a:p>
            <a:r>
              <a:rPr lang="en-US" altLang="en-US"/>
              <a:t>11/26/2023 am</a:t>
            </a:r>
          </a:p>
        </p:txBody>
      </p:sp>
      <p:sp>
        <p:nvSpPr>
          <p:cNvPr id="6" name="Footer Placeholder 5">
            <a:extLst>
              <a:ext uri="{FF2B5EF4-FFF2-40B4-BE49-F238E27FC236}">
                <a16:creationId xmlns:a16="http://schemas.microsoft.com/office/drawing/2014/main" id="{82BA99CF-F714-A4B9-B546-83AF2DE5C4B6}"/>
              </a:ext>
            </a:extLst>
          </p:cNvPr>
          <p:cNvSpPr>
            <a:spLocks noGrp="1"/>
          </p:cNvSpPr>
          <p:nvPr>
            <p:ph type="ftr" sz="quarter" idx="4"/>
          </p:nvPr>
        </p:nvSpPr>
        <p:spPr/>
        <p:txBody>
          <a:bodyPr/>
          <a:lstStyle/>
          <a:p>
            <a:r>
              <a:rPr lang="en-US" altLang="en-US"/>
              <a:t>Richard Lidh</a:t>
            </a:r>
          </a:p>
        </p:txBody>
      </p:sp>
    </p:spTree>
    <p:extLst>
      <p:ext uri="{BB962C8B-B14F-4D97-AF65-F5344CB8AC3E}">
        <p14:creationId xmlns:p14="http://schemas.microsoft.com/office/powerpoint/2010/main" val="398452165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Romans 10:8</a:t>
            </a:r>
            <a:r>
              <a:rPr lang="en-US" dirty="0"/>
              <a:t> – “But what does it say? ‘The word is near you, in your mouth and in your heart’ (that is, the word of faith that we proclaim)”</a:t>
            </a:r>
          </a:p>
          <a:p>
            <a:r>
              <a:rPr lang="en-US" b="1" dirty="0"/>
              <a:t>Romans 10:11</a:t>
            </a:r>
            <a:r>
              <a:rPr lang="en-US" dirty="0"/>
              <a:t> – “For the Scripture says, ‘Everyone who believes in him will not be put to shame.’”</a:t>
            </a:r>
          </a:p>
        </p:txBody>
      </p:sp>
      <p:sp>
        <p:nvSpPr>
          <p:cNvPr id="4" name="Slide Number Placeholder 3"/>
          <p:cNvSpPr>
            <a:spLocks noGrp="1"/>
          </p:cNvSpPr>
          <p:nvPr>
            <p:ph type="sldNum" sz="quarter" idx="5"/>
          </p:nvPr>
        </p:nvSpPr>
        <p:spPr/>
        <p:txBody>
          <a:bodyPr/>
          <a:lstStyle/>
          <a:p>
            <a:fld id="{3AF42B02-11F3-4BD2-B2E3-53F42D06C240}" type="slidenum">
              <a:rPr lang="en-US" altLang="en-US" smtClean="0"/>
              <a:pPr/>
              <a:t>16</a:t>
            </a:fld>
            <a:endParaRPr lang="en-US" altLang="en-US"/>
          </a:p>
        </p:txBody>
      </p:sp>
      <p:sp>
        <p:nvSpPr>
          <p:cNvPr id="5" name="Date Placeholder 4">
            <a:extLst>
              <a:ext uri="{FF2B5EF4-FFF2-40B4-BE49-F238E27FC236}">
                <a16:creationId xmlns:a16="http://schemas.microsoft.com/office/drawing/2014/main" id="{515A85AA-7563-0408-0A83-D7E5A57799F5}"/>
              </a:ext>
            </a:extLst>
          </p:cNvPr>
          <p:cNvSpPr>
            <a:spLocks noGrp="1"/>
          </p:cNvSpPr>
          <p:nvPr>
            <p:ph type="dt" idx="1"/>
          </p:nvPr>
        </p:nvSpPr>
        <p:spPr/>
        <p:txBody>
          <a:bodyPr/>
          <a:lstStyle/>
          <a:p>
            <a:r>
              <a:rPr lang="en-US" altLang="en-US"/>
              <a:t>11/26/2023 am</a:t>
            </a:r>
          </a:p>
        </p:txBody>
      </p:sp>
      <p:sp>
        <p:nvSpPr>
          <p:cNvPr id="6" name="Footer Placeholder 5">
            <a:extLst>
              <a:ext uri="{FF2B5EF4-FFF2-40B4-BE49-F238E27FC236}">
                <a16:creationId xmlns:a16="http://schemas.microsoft.com/office/drawing/2014/main" id="{AEAEDAA4-71B6-0616-9E16-F3FA546BFAF4}"/>
              </a:ext>
            </a:extLst>
          </p:cNvPr>
          <p:cNvSpPr>
            <a:spLocks noGrp="1"/>
          </p:cNvSpPr>
          <p:nvPr>
            <p:ph type="ftr" sz="quarter" idx="4"/>
          </p:nvPr>
        </p:nvSpPr>
        <p:spPr/>
        <p:txBody>
          <a:bodyPr/>
          <a:lstStyle/>
          <a:p>
            <a:r>
              <a:rPr lang="en-US" altLang="en-US"/>
              <a:t>Richard Lidh</a:t>
            </a:r>
          </a:p>
        </p:txBody>
      </p:sp>
    </p:spTree>
    <p:extLst>
      <p:ext uri="{BB962C8B-B14F-4D97-AF65-F5344CB8AC3E}">
        <p14:creationId xmlns:p14="http://schemas.microsoft.com/office/powerpoint/2010/main" val="218655627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Acts 3:19</a:t>
            </a:r>
            <a:r>
              <a:rPr lang="en-US" dirty="0"/>
              <a:t> – “Repent therefore, and turn again, that your sins may be blotted out”</a:t>
            </a:r>
          </a:p>
          <a:p>
            <a:r>
              <a:rPr lang="en-US" b="1" dirty="0"/>
              <a:t>I John 4:15</a:t>
            </a:r>
            <a:r>
              <a:rPr lang="en-US" dirty="0"/>
              <a:t> – “Whoever confesses that Jesus is the Son of God, God abides in him, and he in God.”</a:t>
            </a:r>
          </a:p>
        </p:txBody>
      </p:sp>
      <p:sp>
        <p:nvSpPr>
          <p:cNvPr id="4" name="Slide Number Placeholder 3"/>
          <p:cNvSpPr>
            <a:spLocks noGrp="1"/>
          </p:cNvSpPr>
          <p:nvPr>
            <p:ph type="sldNum" sz="quarter" idx="5"/>
          </p:nvPr>
        </p:nvSpPr>
        <p:spPr/>
        <p:txBody>
          <a:bodyPr/>
          <a:lstStyle/>
          <a:p>
            <a:fld id="{3AF42B02-11F3-4BD2-B2E3-53F42D06C240}" type="slidenum">
              <a:rPr lang="en-US" altLang="en-US" smtClean="0"/>
              <a:pPr/>
              <a:t>17</a:t>
            </a:fld>
            <a:endParaRPr lang="en-US" altLang="en-US"/>
          </a:p>
        </p:txBody>
      </p:sp>
      <p:sp>
        <p:nvSpPr>
          <p:cNvPr id="5" name="Date Placeholder 4">
            <a:extLst>
              <a:ext uri="{FF2B5EF4-FFF2-40B4-BE49-F238E27FC236}">
                <a16:creationId xmlns:a16="http://schemas.microsoft.com/office/drawing/2014/main" id="{DF30FF1B-8FE9-6927-438C-DFBECD80BA0F}"/>
              </a:ext>
            </a:extLst>
          </p:cNvPr>
          <p:cNvSpPr>
            <a:spLocks noGrp="1"/>
          </p:cNvSpPr>
          <p:nvPr>
            <p:ph type="dt" idx="1"/>
          </p:nvPr>
        </p:nvSpPr>
        <p:spPr/>
        <p:txBody>
          <a:bodyPr/>
          <a:lstStyle/>
          <a:p>
            <a:r>
              <a:rPr lang="en-US" altLang="en-US"/>
              <a:t>11/26/2023 am</a:t>
            </a:r>
          </a:p>
        </p:txBody>
      </p:sp>
      <p:sp>
        <p:nvSpPr>
          <p:cNvPr id="6" name="Footer Placeholder 5">
            <a:extLst>
              <a:ext uri="{FF2B5EF4-FFF2-40B4-BE49-F238E27FC236}">
                <a16:creationId xmlns:a16="http://schemas.microsoft.com/office/drawing/2014/main" id="{7CA4DBCE-2CE4-6CD6-D2A0-254BEA4BD8E1}"/>
              </a:ext>
            </a:extLst>
          </p:cNvPr>
          <p:cNvSpPr>
            <a:spLocks noGrp="1"/>
          </p:cNvSpPr>
          <p:nvPr>
            <p:ph type="ftr" sz="quarter" idx="4"/>
          </p:nvPr>
        </p:nvSpPr>
        <p:spPr/>
        <p:txBody>
          <a:bodyPr/>
          <a:lstStyle/>
          <a:p>
            <a:r>
              <a:rPr lang="en-US" altLang="en-US"/>
              <a:t>Richard Lidh</a:t>
            </a:r>
          </a:p>
        </p:txBody>
      </p:sp>
    </p:spTree>
    <p:extLst>
      <p:ext uri="{BB962C8B-B14F-4D97-AF65-F5344CB8AC3E}">
        <p14:creationId xmlns:p14="http://schemas.microsoft.com/office/powerpoint/2010/main" val="80048635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Acts 2:38</a:t>
            </a:r>
            <a:r>
              <a:rPr lang="en-US" dirty="0"/>
              <a:t> – “And Peter said to them, "Repent and be baptized every one of you in the name of Jesus Christ for the forgiveness of your sins, and you will receive the gift of the Holy Spirit.”</a:t>
            </a:r>
          </a:p>
        </p:txBody>
      </p:sp>
      <p:sp>
        <p:nvSpPr>
          <p:cNvPr id="4" name="Slide Number Placeholder 3"/>
          <p:cNvSpPr>
            <a:spLocks noGrp="1"/>
          </p:cNvSpPr>
          <p:nvPr>
            <p:ph type="sldNum" sz="quarter" idx="5"/>
          </p:nvPr>
        </p:nvSpPr>
        <p:spPr/>
        <p:txBody>
          <a:bodyPr/>
          <a:lstStyle/>
          <a:p>
            <a:fld id="{3AF42B02-11F3-4BD2-B2E3-53F42D06C240}" type="slidenum">
              <a:rPr lang="en-US" altLang="en-US" smtClean="0"/>
              <a:pPr/>
              <a:t>18</a:t>
            </a:fld>
            <a:endParaRPr lang="en-US" altLang="en-US"/>
          </a:p>
        </p:txBody>
      </p:sp>
      <p:sp>
        <p:nvSpPr>
          <p:cNvPr id="5" name="Date Placeholder 4">
            <a:extLst>
              <a:ext uri="{FF2B5EF4-FFF2-40B4-BE49-F238E27FC236}">
                <a16:creationId xmlns:a16="http://schemas.microsoft.com/office/drawing/2014/main" id="{58F7F3AB-5BD9-D0A3-0CE3-C9CEB5D50DD5}"/>
              </a:ext>
            </a:extLst>
          </p:cNvPr>
          <p:cNvSpPr>
            <a:spLocks noGrp="1"/>
          </p:cNvSpPr>
          <p:nvPr>
            <p:ph type="dt" idx="1"/>
          </p:nvPr>
        </p:nvSpPr>
        <p:spPr/>
        <p:txBody>
          <a:bodyPr/>
          <a:lstStyle/>
          <a:p>
            <a:r>
              <a:rPr lang="en-US" altLang="en-US"/>
              <a:t>11/26/2023 am</a:t>
            </a:r>
          </a:p>
        </p:txBody>
      </p:sp>
      <p:sp>
        <p:nvSpPr>
          <p:cNvPr id="6" name="Footer Placeholder 5">
            <a:extLst>
              <a:ext uri="{FF2B5EF4-FFF2-40B4-BE49-F238E27FC236}">
                <a16:creationId xmlns:a16="http://schemas.microsoft.com/office/drawing/2014/main" id="{A4D5B93B-4117-496C-590B-7F72E7268852}"/>
              </a:ext>
            </a:extLst>
          </p:cNvPr>
          <p:cNvSpPr>
            <a:spLocks noGrp="1"/>
          </p:cNvSpPr>
          <p:nvPr>
            <p:ph type="ftr" sz="quarter" idx="4"/>
          </p:nvPr>
        </p:nvSpPr>
        <p:spPr/>
        <p:txBody>
          <a:bodyPr/>
          <a:lstStyle/>
          <a:p>
            <a:r>
              <a:rPr lang="en-US" altLang="en-US"/>
              <a:t>Richard Lidh</a:t>
            </a:r>
          </a:p>
        </p:txBody>
      </p:sp>
    </p:spTree>
    <p:extLst>
      <p:ext uri="{BB962C8B-B14F-4D97-AF65-F5344CB8AC3E}">
        <p14:creationId xmlns:p14="http://schemas.microsoft.com/office/powerpoint/2010/main" val="416379168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Hebrews 3:12-14</a:t>
            </a:r>
            <a:r>
              <a:rPr lang="en-US" dirty="0"/>
              <a:t> – “12 Take care, brothers, lest there be in any of you an evil, unbelieving heart, leading you to fall away from the living God. 13 But exhort one another every day, as long as it is called "today," that none of you may be hardened by the deceitfulness of sin. 14 For we share in Christ, if indeed we hold our original confidence firm to the end.”</a:t>
            </a:r>
          </a:p>
        </p:txBody>
      </p:sp>
      <p:sp>
        <p:nvSpPr>
          <p:cNvPr id="4" name="Date Placeholder 3"/>
          <p:cNvSpPr>
            <a:spLocks noGrp="1"/>
          </p:cNvSpPr>
          <p:nvPr>
            <p:ph type="dt" idx="1"/>
          </p:nvPr>
        </p:nvSpPr>
        <p:spPr/>
        <p:txBody>
          <a:bodyPr/>
          <a:lstStyle/>
          <a:p>
            <a:pPr defTabSz="988186" fontAlgn="auto">
              <a:spcBef>
                <a:spcPts val="0"/>
              </a:spcBef>
              <a:spcAft>
                <a:spcPts val="0"/>
              </a:spcAft>
            </a:pPr>
            <a:r>
              <a:rPr lang="en-US" sz="1500">
                <a:solidFill>
                  <a:prstClr val="black"/>
                </a:solidFill>
                <a:latin typeface="Calibri"/>
              </a:rPr>
              <a:t>11/26/2023 am</a:t>
            </a:r>
          </a:p>
        </p:txBody>
      </p:sp>
      <p:sp>
        <p:nvSpPr>
          <p:cNvPr id="5" name="Slide Number Placeholder 4"/>
          <p:cNvSpPr>
            <a:spLocks noGrp="1"/>
          </p:cNvSpPr>
          <p:nvPr>
            <p:ph type="sldNum" sz="quarter" idx="5"/>
          </p:nvPr>
        </p:nvSpPr>
        <p:spPr/>
        <p:txBody>
          <a:bodyPr/>
          <a:lstStyle/>
          <a:p>
            <a:pPr defTabSz="988186" fontAlgn="auto">
              <a:spcBef>
                <a:spcPts val="0"/>
              </a:spcBef>
              <a:spcAft>
                <a:spcPts val="0"/>
              </a:spcAft>
            </a:pPr>
            <a:fld id="{C897F46E-51AB-452D-AEA0-D92D2EB6B928}" type="slidenum">
              <a:rPr lang="en-US" sz="1500">
                <a:solidFill>
                  <a:prstClr val="black"/>
                </a:solidFill>
                <a:latin typeface="Calibri"/>
              </a:rPr>
              <a:pPr defTabSz="988186" fontAlgn="auto">
                <a:spcBef>
                  <a:spcPts val="0"/>
                </a:spcBef>
                <a:spcAft>
                  <a:spcPts val="0"/>
                </a:spcAft>
              </a:pPr>
              <a:t>19</a:t>
            </a:fld>
            <a:endParaRPr lang="en-US" sz="1500">
              <a:solidFill>
                <a:prstClr val="black"/>
              </a:solidFill>
              <a:latin typeface="Calibri"/>
            </a:endParaRPr>
          </a:p>
        </p:txBody>
      </p:sp>
      <p:sp>
        <p:nvSpPr>
          <p:cNvPr id="6" name="Footer Placeholder 5">
            <a:extLst>
              <a:ext uri="{FF2B5EF4-FFF2-40B4-BE49-F238E27FC236}">
                <a16:creationId xmlns:a16="http://schemas.microsoft.com/office/drawing/2014/main" id="{39381FB4-E688-FEEF-0EE0-ED75E5C7F7B1}"/>
              </a:ext>
            </a:extLst>
          </p:cNvPr>
          <p:cNvSpPr>
            <a:spLocks noGrp="1"/>
          </p:cNvSpPr>
          <p:nvPr>
            <p:ph type="ftr" sz="quarter" idx="4"/>
          </p:nvPr>
        </p:nvSpPr>
        <p:spPr/>
        <p:txBody>
          <a:bodyPr/>
          <a:lstStyle/>
          <a:p>
            <a:pPr defTabSz="988186" fontAlgn="auto">
              <a:spcBef>
                <a:spcPts val="0"/>
              </a:spcBef>
              <a:spcAft>
                <a:spcPts val="0"/>
              </a:spcAft>
            </a:pPr>
            <a:r>
              <a:rPr lang="en-US" sz="1500">
                <a:solidFill>
                  <a:prstClr val="black"/>
                </a:solidFill>
                <a:latin typeface="Calibri"/>
              </a:rPr>
              <a:t>Richard Lidh</a:t>
            </a:r>
          </a:p>
        </p:txBody>
      </p:sp>
    </p:spTree>
    <p:extLst>
      <p:ext uri="{BB962C8B-B14F-4D97-AF65-F5344CB8AC3E}">
        <p14:creationId xmlns:p14="http://schemas.microsoft.com/office/powerpoint/2010/main" val="235521823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a:extLst>
              <a:ext uri="{FF2B5EF4-FFF2-40B4-BE49-F238E27FC236}">
                <a16:creationId xmlns:a16="http://schemas.microsoft.com/office/drawing/2014/main" id="{0903A206-390E-F3DD-E996-B57C50552C16}"/>
              </a:ext>
            </a:extLst>
          </p:cNvPr>
          <p:cNvSpPr>
            <a:spLocks noGrp="1" noChangeArrowheads="1"/>
          </p:cNvSpPr>
          <p:nvPr>
            <p:ph type="sldNum" sz="quarter" idx="5"/>
          </p:nvPr>
        </p:nvSpPr>
        <p:spPr>
          <a:ln/>
        </p:spPr>
        <p:txBody>
          <a:bodyPr/>
          <a:lstStyle/>
          <a:p>
            <a:fld id="{51B571D3-C75A-4759-9233-704E469061CE}" type="slidenum">
              <a:rPr lang="en-US" altLang="en-US"/>
              <a:pPr/>
              <a:t>2</a:t>
            </a:fld>
            <a:endParaRPr lang="en-US" altLang="en-US"/>
          </a:p>
        </p:txBody>
      </p:sp>
      <p:sp>
        <p:nvSpPr>
          <p:cNvPr id="99330" name="Rectangle 2">
            <a:extLst>
              <a:ext uri="{FF2B5EF4-FFF2-40B4-BE49-F238E27FC236}">
                <a16:creationId xmlns:a16="http://schemas.microsoft.com/office/drawing/2014/main" id="{7460FB9A-E6E8-E342-6D89-0F1D3A604653}"/>
              </a:ext>
            </a:extLst>
          </p:cNvPr>
          <p:cNvSpPr>
            <a:spLocks noGrp="1" noRot="1" noChangeAspect="1" noChangeArrowheads="1" noTextEdit="1"/>
          </p:cNvSpPr>
          <p:nvPr>
            <p:ph type="sldImg"/>
          </p:nvPr>
        </p:nvSpPr>
        <p:spPr>
          <a:ln/>
        </p:spPr>
      </p:sp>
      <p:sp>
        <p:nvSpPr>
          <p:cNvPr id="99331" name="Rectangle 3">
            <a:extLst>
              <a:ext uri="{FF2B5EF4-FFF2-40B4-BE49-F238E27FC236}">
                <a16:creationId xmlns:a16="http://schemas.microsoft.com/office/drawing/2014/main" id="{9B773F9A-7BCF-E7FF-3B79-1A292DEB45EF}"/>
              </a:ext>
            </a:extLst>
          </p:cNvPr>
          <p:cNvSpPr>
            <a:spLocks noGrp="1" noChangeArrowheads="1"/>
          </p:cNvSpPr>
          <p:nvPr>
            <p:ph type="body" idx="1"/>
          </p:nvPr>
        </p:nvSpPr>
        <p:spPr/>
        <p:txBody>
          <a:bodyPr/>
          <a:lstStyle/>
          <a:p>
            <a:r>
              <a:rPr lang="en-US" altLang="en-US" b="1" dirty="0"/>
              <a:t>Romans 3:23</a:t>
            </a:r>
            <a:r>
              <a:rPr lang="en-US" altLang="en-US" dirty="0"/>
              <a:t> – “for all have sinned and fall short of the glory of God”</a:t>
            </a:r>
          </a:p>
        </p:txBody>
      </p:sp>
      <p:sp>
        <p:nvSpPr>
          <p:cNvPr id="2" name="Date Placeholder 1">
            <a:extLst>
              <a:ext uri="{FF2B5EF4-FFF2-40B4-BE49-F238E27FC236}">
                <a16:creationId xmlns:a16="http://schemas.microsoft.com/office/drawing/2014/main" id="{DBE7B101-708E-1670-029F-3E1E88D89E30}"/>
              </a:ext>
            </a:extLst>
          </p:cNvPr>
          <p:cNvSpPr>
            <a:spLocks noGrp="1"/>
          </p:cNvSpPr>
          <p:nvPr>
            <p:ph type="dt" idx="1"/>
          </p:nvPr>
        </p:nvSpPr>
        <p:spPr/>
        <p:txBody>
          <a:bodyPr/>
          <a:lstStyle/>
          <a:p>
            <a:r>
              <a:rPr lang="en-US" altLang="en-US"/>
              <a:t>11/26/2023 am</a:t>
            </a:r>
          </a:p>
        </p:txBody>
      </p:sp>
      <p:sp>
        <p:nvSpPr>
          <p:cNvPr id="3" name="Footer Placeholder 2">
            <a:extLst>
              <a:ext uri="{FF2B5EF4-FFF2-40B4-BE49-F238E27FC236}">
                <a16:creationId xmlns:a16="http://schemas.microsoft.com/office/drawing/2014/main" id="{D1174325-29C4-63FE-3A8A-37EFFBB5C6E3}"/>
              </a:ext>
            </a:extLst>
          </p:cNvPr>
          <p:cNvSpPr>
            <a:spLocks noGrp="1"/>
          </p:cNvSpPr>
          <p:nvPr>
            <p:ph type="ftr" sz="quarter" idx="4"/>
          </p:nvPr>
        </p:nvSpPr>
        <p:spPr/>
        <p:txBody>
          <a:bodyPr/>
          <a:lstStyle/>
          <a:p>
            <a:r>
              <a:rPr lang="en-US" altLang="en-US"/>
              <a:t>Richard Lidh</a:t>
            </a: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Mark 2:17</a:t>
            </a:r>
            <a:r>
              <a:rPr lang="en-US" dirty="0"/>
              <a:t> – “Those who are well have no need of a physician, but those who are sick. I came not to call the righteous, but sinners.“</a:t>
            </a:r>
          </a:p>
          <a:p>
            <a:r>
              <a:rPr lang="en-US" b="1" dirty="0"/>
              <a:t>James 4:17</a:t>
            </a:r>
            <a:r>
              <a:rPr lang="en-US" dirty="0"/>
              <a:t> – “So whoever knows the right thing to do and fails to do it, for him it is sin.”</a:t>
            </a:r>
          </a:p>
          <a:p>
            <a:r>
              <a:rPr lang="en-US" b="1" dirty="0"/>
              <a:t>I John 3:4</a:t>
            </a:r>
            <a:r>
              <a:rPr lang="en-US" dirty="0"/>
              <a:t> – “Everyone who makes a practice of sinning also practices lawlessness; sin is lawlessness.”</a:t>
            </a:r>
          </a:p>
          <a:p>
            <a:r>
              <a:rPr lang="en-US" b="1" dirty="0"/>
              <a:t>I John 5:17</a:t>
            </a:r>
            <a:r>
              <a:rPr lang="en-US" dirty="0"/>
              <a:t> – “All wrongdoing is sin, but there is sin that does not lead to death.”</a:t>
            </a:r>
          </a:p>
        </p:txBody>
      </p:sp>
      <p:sp>
        <p:nvSpPr>
          <p:cNvPr id="4" name="Slide Number Placeholder 3"/>
          <p:cNvSpPr>
            <a:spLocks noGrp="1"/>
          </p:cNvSpPr>
          <p:nvPr>
            <p:ph type="sldNum" sz="quarter" idx="5"/>
          </p:nvPr>
        </p:nvSpPr>
        <p:spPr/>
        <p:txBody>
          <a:bodyPr/>
          <a:lstStyle/>
          <a:p>
            <a:fld id="{3AF42B02-11F3-4BD2-B2E3-53F42D06C240}" type="slidenum">
              <a:rPr lang="en-US" altLang="en-US" smtClean="0"/>
              <a:pPr/>
              <a:t>3</a:t>
            </a:fld>
            <a:endParaRPr lang="en-US" altLang="en-US"/>
          </a:p>
        </p:txBody>
      </p:sp>
      <p:sp>
        <p:nvSpPr>
          <p:cNvPr id="5" name="Date Placeholder 4">
            <a:extLst>
              <a:ext uri="{FF2B5EF4-FFF2-40B4-BE49-F238E27FC236}">
                <a16:creationId xmlns:a16="http://schemas.microsoft.com/office/drawing/2014/main" id="{806F8BA8-7295-FABA-3E40-6013F21D6B78}"/>
              </a:ext>
            </a:extLst>
          </p:cNvPr>
          <p:cNvSpPr>
            <a:spLocks noGrp="1"/>
          </p:cNvSpPr>
          <p:nvPr>
            <p:ph type="dt" idx="1"/>
          </p:nvPr>
        </p:nvSpPr>
        <p:spPr/>
        <p:txBody>
          <a:bodyPr/>
          <a:lstStyle/>
          <a:p>
            <a:r>
              <a:rPr lang="en-US" altLang="en-US"/>
              <a:t>11/26/2023 am</a:t>
            </a:r>
          </a:p>
        </p:txBody>
      </p:sp>
      <p:sp>
        <p:nvSpPr>
          <p:cNvPr id="6" name="Footer Placeholder 5">
            <a:extLst>
              <a:ext uri="{FF2B5EF4-FFF2-40B4-BE49-F238E27FC236}">
                <a16:creationId xmlns:a16="http://schemas.microsoft.com/office/drawing/2014/main" id="{DC058146-7A85-7592-0CD3-9C196DBAF71A}"/>
              </a:ext>
            </a:extLst>
          </p:cNvPr>
          <p:cNvSpPr>
            <a:spLocks noGrp="1"/>
          </p:cNvSpPr>
          <p:nvPr>
            <p:ph type="ftr" sz="quarter" idx="4"/>
          </p:nvPr>
        </p:nvSpPr>
        <p:spPr/>
        <p:txBody>
          <a:bodyPr/>
          <a:lstStyle/>
          <a:p>
            <a:r>
              <a:rPr lang="en-US" altLang="en-US"/>
              <a:t>Richard Lidh</a:t>
            </a:r>
          </a:p>
        </p:txBody>
      </p:sp>
    </p:spTree>
    <p:extLst>
      <p:ext uri="{BB962C8B-B14F-4D97-AF65-F5344CB8AC3E}">
        <p14:creationId xmlns:p14="http://schemas.microsoft.com/office/powerpoint/2010/main" val="192828859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I John 3:8</a:t>
            </a:r>
            <a:r>
              <a:rPr lang="en-US" dirty="0"/>
              <a:t> – “Whoever makes a practice of sinning is of the devil, for the devil has been </a:t>
            </a:r>
            <a:r>
              <a:rPr lang="en-US" b="1" dirty="0"/>
              <a:t>sinning from the beginning</a:t>
            </a:r>
            <a:r>
              <a:rPr lang="en-US" dirty="0"/>
              <a:t>. The reason the Son of God appeared was to destroy the works of the devil.”</a:t>
            </a:r>
          </a:p>
          <a:p>
            <a:r>
              <a:rPr lang="en-US" b="1" dirty="0"/>
              <a:t>Romans 5:12-14</a:t>
            </a:r>
            <a:r>
              <a:rPr lang="en-US" dirty="0"/>
              <a:t> – “12 Therefore, just as sin came into the world through one man, and </a:t>
            </a:r>
            <a:r>
              <a:rPr lang="en-US" b="1" dirty="0"/>
              <a:t>death through sin</a:t>
            </a:r>
            <a:r>
              <a:rPr lang="en-US" dirty="0"/>
              <a:t>, and so death spread to all men because all sinned – 13 for sin indeed was in the world before the law was given, but sin is not counted where there is no law. 14 Yet death reigned from Adam to Moses, even over those whose sinning was not like the transgression of Adam, who was a type of the one who was to come.”</a:t>
            </a:r>
          </a:p>
          <a:p>
            <a:r>
              <a:rPr lang="en-US" altLang="en-US" b="1" dirty="0"/>
              <a:t>Genesis 3:1-19</a:t>
            </a:r>
            <a:r>
              <a:rPr lang="en-US" altLang="en-US" dirty="0"/>
              <a:t> – “1 Now the serpent was more crafty than any other beast of the field that the Lord God had made. He said to the woman, ‘Did God actually say, “You shall not eat of any tree in the garden”?’ 2 And the woman said to the serpent, ‘We may eat of the fruit of the trees in the garden, 3 but God said, “You shall not eat of the fruit of the tree that is in the midst of the garden, neither shall you touch it, lest you die.”’ 4  But the serpent said to the woman, ‘</a:t>
            </a:r>
            <a:r>
              <a:rPr lang="en-US" altLang="en-US" b="1" dirty="0"/>
              <a:t>You will not surely die</a:t>
            </a:r>
            <a:r>
              <a:rPr lang="en-US" altLang="en-US" dirty="0"/>
              <a:t>. 5 For God knows that when you eat of it your eyes will be opened, and you will be like God, knowing good and evil.’ 6 So when the woman saw that the tree was good for food, and that it was a delight to the eyes, and that the tree was to be desired to make one wise, she took of its fruit and ate, and she also gave some to her husband who was with her, and he ate. 7  Then the eyes of both were opened, and they knew that they were naked. And they sewed fig leaves together and made themselves loincloths. 8 And they heard the sound of the Lord God walking in the garden in the cool of the day, and the man and his wife hid themselves from the presence of the Lord God among the trees of the garden. 9 But the Lord God called to the man and said to him, ‘Where are you?’  10 And he said, ‘I heard the sound of you in the garden, and I was afraid, because I was naked, and I hid myself.’ 11 He said, ‘Who told you that you were naked? Have you eaten of the tree of which I commanded you not to eat?’ 12 The man said, ‘The woman whom you gave to be with me, she gave me fruit of the tree, and I ate.’ 13 Then the Lord God said to the woman, ‘What is this that you have done?’ The woman said, ‘The serpent deceived me, and I ate.’ 14 The Lord God said to the serpent, ‘Because you have done this, cursed are you above all livestock and above all beasts of the field; on your belly you shall go, and dust you shall eat all the days of your life.15 I will put enmity between you and the woman, and between your offspring and her offspring; he shall bruise your head, and you shall bruise his heel.’ 16 To the woman he said, ‘I will surely multiply your pain in childbearing; in pain you shall bring forth children. Your desire shall be for your husband, and he shall rule over you.’ 17 And to Adam he said, ‘Because you have listened to the voice of your wife and have eaten of the tree of which I commanded you, “You shall not eat of it,” cursed is the ground because of you; in pain you shall eat of it all the days of your life; 18 thorns and thistles it shall bring forth for you; and you shall eat the plants of the field.19 By the sweat of your face you shall eat bread, till you return to the ground, for out of it you were taken; for you are dust, and to dust you shall return.’"</a:t>
            </a:r>
            <a:endParaRPr lang="en-US" dirty="0"/>
          </a:p>
        </p:txBody>
      </p:sp>
      <p:sp>
        <p:nvSpPr>
          <p:cNvPr id="4" name="Slide Number Placeholder 3"/>
          <p:cNvSpPr>
            <a:spLocks noGrp="1"/>
          </p:cNvSpPr>
          <p:nvPr>
            <p:ph type="sldNum" sz="quarter" idx="5"/>
          </p:nvPr>
        </p:nvSpPr>
        <p:spPr/>
        <p:txBody>
          <a:bodyPr/>
          <a:lstStyle/>
          <a:p>
            <a:fld id="{3AF42B02-11F3-4BD2-B2E3-53F42D06C240}" type="slidenum">
              <a:rPr lang="en-US" altLang="en-US" smtClean="0"/>
              <a:pPr/>
              <a:t>4</a:t>
            </a:fld>
            <a:endParaRPr lang="en-US" altLang="en-US"/>
          </a:p>
        </p:txBody>
      </p:sp>
      <p:sp>
        <p:nvSpPr>
          <p:cNvPr id="5" name="Date Placeholder 4">
            <a:extLst>
              <a:ext uri="{FF2B5EF4-FFF2-40B4-BE49-F238E27FC236}">
                <a16:creationId xmlns:a16="http://schemas.microsoft.com/office/drawing/2014/main" id="{D41BCE01-88A5-D139-5103-67BD20E085E7}"/>
              </a:ext>
            </a:extLst>
          </p:cNvPr>
          <p:cNvSpPr>
            <a:spLocks noGrp="1"/>
          </p:cNvSpPr>
          <p:nvPr>
            <p:ph type="dt" idx="1"/>
          </p:nvPr>
        </p:nvSpPr>
        <p:spPr/>
        <p:txBody>
          <a:bodyPr/>
          <a:lstStyle/>
          <a:p>
            <a:r>
              <a:rPr lang="en-US" altLang="en-US"/>
              <a:t>11/26/2023 am</a:t>
            </a:r>
          </a:p>
        </p:txBody>
      </p:sp>
      <p:sp>
        <p:nvSpPr>
          <p:cNvPr id="6" name="Footer Placeholder 5">
            <a:extLst>
              <a:ext uri="{FF2B5EF4-FFF2-40B4-BE49-F238E27FC236}">
                <a16:creationId xmlns:a16="http://schemas.microsoft.com/office/drawing/2014/main" id="{547075E4-2DAE-6710-6C11-90706D2DF9D8}"/>
              </a:ext>
            </a:extLst>
          </p:cNvPr>
          <p:cNvSpPr>
            <a:spLocks noGrp="1"/>
          </p:cNvSpPr>
          <p:nvPr>
            <p:ph type="ftr" sz="quarter" idx="4"/>
          </p:nvPr>
        </p:nvSpPr>
        <p:spPr/>
        <p:txBody>
          <a:bodyPr/>
          <a:lstStyle/>
          <a:p>
            <a:r>
              <a:rPr lang="en-US" altLang="en-US"/>
              <a:t>Richard Lidh</a:t>
            </a:r>
          </a:p>
        </p:txBody>
      </p:sp>
    </p:spTree>
    <p:extLst>
      <p:ext uri="{BB962C8B-B14F-4D97-AF65-F5344CB8AC3E}">
        <p14:creationId xmlns:p14="http://schemas.microsoft.com/office/powerpoint/2010/main" val="140098285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Exodus 17:1-7</a:t>
            </a:r>
            <a:r>
              <a:rPr lang="en-US" dirty="0"/>
              <a:t> – “1 All the congregation of the people of Israel moved on from the wilderness of Sin by stages, according to the commandment of the Lord, and camped at Rephidim, but there was no water for the people to drink. 2  Therefore the people quarreled with Moses and said, ‘Give us water to drink.’ And Moses said to them, ‘Why do you quarrel with me? </a:t>
            </a:r>
            <a:r>
              <a:rPr lang="en-US" b="1" dirty="0"/>
              <a:t>Why do you test the Lord</a:t>
            </a:r>
            <a:r>
              <a:rPr lang="en-US" dirty="0"/>
              <a:t>?’ 3 But the people thirsted there for water, and the people grumbled against Moses and said, ‘Why did you bring us up out of Egypt, to kill us and our children and our livestock with thirst?’ 4 So Moses cried to the Lord, ‘What shall I do with this people? They are almost ready to stone me.’ 5 And the Lord said to Moses, ‘Pass on before the people, taking with you some of the elders of Israel, and take in your hand the staff with which you struck the Nile, and go. 6  Behold, I will stand before you there on the rock at Horeb, and you shall strike the rock, and water shall come out of it, and the people will drink.’ And Moses did so, in the sight of the elders of Israel. 7 And he called the name of the place Massah and Meribah, because of the quarreling of the people of Israel, and because </a:t>
            </a:r>
            <a:r>
              <a:rPr lang="en-US" b="1" dirty="0"/>
              <a:t>they tested the Lord</a:t>
            </a:r>
            <a:r>
              <a:rPr lang="en-US" dirty="0"/>
              <a:t> by saying, ‘Is the Lord among us or not?’“</a:t>
            </a:r>
          </a:p>
          <a:p>
            <a:r>
              <a:rPr lang="en-US" b="1" dirty="0"/>
              <a:t>Luke 4:1-13</a:t>
            </a:r>
            <a:r>
              <a:rPr lang="en-US" dirty="0"/>
              <a:t> – “1 And Jesus, full of the Holy Spirit, returned from the Jordan and was led by the Spirit in the wilderness 2 for forty days, being </a:t>
            </a:r>
            <a:r>
              <a:rPr lang="en-US" b="1" dirty="0"/>
              <a:t>tempted by the devil</a:t>
            </a:r>
            <a:r>
              <a:rPr lang="en-US" dirty="0"/>
              <a:t>. And he ate nothing during those days. And when they were ended, he was hungry. 3 The devil said to him, ‘If you are the Son of God, command this stone to become bread.’ 4 And Jesus answered him, ‘It is written, “Man shall not live by bread alone.”’  5  And the devil took him up and showed him all the kingdoms of the world in a moment of time, 6 and said to him, ‘To you I will give all this authority and their glory, for it has been delivered to me, and I give it to whom I will. 7 If you, then, will worship me, it will all be yours.’ 8 And Jesus answered him, ‘It is written, ‘You shall worship the Lord your God, and him only shall you serve.’” 9  And he took him to Jerusalem and set him on the pinnacle of the temple and said to him, ‘If you are the Son of God, throw yourself down from here, 10 for it is written,  "He will command his angels concerning you, to guard you,” 11 and "On their hands they will bear you up, lest you strike your foot against a stone.”’ 12 And Jesus answered him, ‘It is said, “You shall not put the Lord your God to the test.”’  13 And when the devil had ended </a:t>
            </a:r>
            <a:r>
              <a:rPr lang="en-US" b="1" dirty="0"/>
              <a:t>every temptation</a:t>
            </a:r>
            <a:r>
              <a:rPr lang="en-US" dirty="0"/>
              <a:t>, he departed from him until an opportune time.”</a:t>
            </a:r>
          </a:p>
          <a:p>
            <a:r>
              <a:rPr lang="en-US" b="1" dirty="0"/>
              <a:t>Hebrews 2:17-18</a:t>
            </a:r>
            <a:r>
              <a:rPr lang="en-US" dirty="0"/>
              <a:t> – “17 Therefore he had to be made like his brothers in every respect, so that he might become a merciful and faithful high priest in the service of God, to make propitiation for the sins of the people. 18 For because </a:t>
            </a:r>
            <a:r>
              <a:rPr lang="en-US" b="1" dirty="0"/>
              <a:t>he himself has suffered when tempted</a:t>
            </a:r>
            <a:r>
              <a:rPr lang="en-US" dirty="0"/>
              <a:t>, he is able to help those who are being tempted.”</a:t>
            </a:r>
          </a:p>
          <a:p>
            <a:r>
              <a:rPr lang="en-US" b="1" dirty="0"/>
              <a:t>Hebrews 4:15</a:t>
            </a:r>
            <a:r>
              <a:rPr lang="en-US" dirty="0"/>
              <a:t> – “For we do not have a high priest who is unable to sympathize with our weaknesses, but one who in every respect has been tempted as we are, yet without sin.”</a:t>
            </a:r>
          </a:p>
        </p:txBody>
      </p:sp>
      <p:sp>
        <p:nvSpPr>
          <p:cNvPr id="4" name="Slide Number Placeholder 3"/>
          <p:cNvSpPr>
            <a:spLocks noGrp="1"/>
          </p:cNvSpPr>
          <p:nvPr>
            <p:ph type="sldNum" sz="quarter" idx="5"/>
          </p:nvPr>
        </p:nvSpPr>
        <p:spPr/>
        <p:txBody>
          <a:bodyPr/>
          <a:lstStyle/>
          <a:p>
            <a:fld id="{3AF42B02-11F3-4BD2-B2E3-53F42D06C240}" type="slidenum">
              <a:rPr lang="en-US" altLang="en-US" smtClean="0"/>
              <a:pPr/>
              <a:t>7</a:t>
            </a:fld>
            <a:endParaRPr lang="en-US" altLang="en-US"/>
          </a:p>
        </p:txBody>
      </p:sp>
      <p:sp>
        <p:nvSpPr>
          <p:cNvPr id="5" name="Date Placeholder 4">
            <a:extLst>
              <a:ext uri="{FF2B5EF4-FFF2-40B4-BE49-F238E27FC236}">
                <a16:creationId xmlns:a16="http://schemas.microsoft.com/office/drawing/2014/main" id="{8BC4E28B-8E93-C4FB-194C-247B801D226A}"/>
              </a:ext>
            </a:extLst>
          </p:cNvPr>
          <p:cNvSpPr>
            <a:spLocks noGrp="1"/>
          </p:cNvSpPr>
          <p:nvPr>
            <p:ph type="dt" idx="1"/>
          </p:nvPr>
        </p:nvSpPr>
        <p:spPr/>
        <p:txBody>
          <a:bodyPr/>
          <a:lstStyle/>
          <a:p>
            <a:r>
              <a:rPr lang="en-US" altLang="en-US"/>
              <a:t>11/26/2023 am</a:t>
            </a:r>
          </a:p>
        </p:txBody>
      </p:sp>
      <p:sp>
        <p:nvSpPr>
          <p:cNvPr id="6" name="Footer Placeholder 5">
            <a:extLst>
              <a:ext uri="{FF2B5EF4-FFF2-40B4-BE49-F238E27FC236}">
                <a16:creationId xmlns:a16="http://schemas.microsoft.com/office/drawing/2014/main" id="{DAE8F6C7-866D-1076-4071-9DA8384AFE6C}"/>
              </a:ext>
            </a:extLst>
          </p:cNvPr>
          <p:cNvSpPr>
            <a:spLocks noGrp="1"/>
          </p:cNvSpPr>
          <p:nvPr>
            <p:ph type="ftr" sz="quarter" idx="4"/>
          </p:nvPr>
        </p:nvSpPr>
        <p:spPr/>
        <p:txBody>
          <a:bodyPr/>
          <a:lstStyle/>
          <a:p>
            <a:r>
              <a:rPr lang="en-US" altLang="en-US"/>
              <a:t>Richard Lidh</a:t>
            </a:r>
          </a:p>
        </p:txBody>
      </p:sp>
    </p:spTree>
    <p:extLst>
      <p:ext uri="{BB962C8B-B14F-4D97-AF65-F5344CB8AC3E}">
        <p14:creationId xmlns:p14="http://schemas.microsoft.com/office/powerpoint/2010/main" val="341521007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James 1:14</a:t>
            </a:r>
            <a:r>
              <a:rPr lang="en-US" dirty="0"/>
              <a:t> – “But each person is tempted when he is </a:t>
            </a:r>
            <a:r>
              <a:rPr lang="en-US" b="1" dirty="0"/>
              <a:t>lured and enticed</a:t>
            </a:r>
            <a:r>
              <a:rPr lang="en-US" dirty="0"/>
              <a:t> by his own desire.”</a:t>
            </a:r>
          </a:p>
          <a:p>
            <a:r>
              <a:rPr lang="en-US" b="1" dirty="0"/>
              <a:t>James 1:2, 12</a:t>
            </a:r>
            <a:r>
              <a:rPr lang="en-US" dirty="0"/>
              <a:t> – “2 Count it all joy, my brothers, when you meet trials of various kinds … 12 Blessed is the man who </a:t>
            </a:r>
            <a:r>
              <a:rPr lang="en-US" b="1" dirty="0"/>
              <a:t>remains steadfast under trial</a:t>
            </a:r>
            <a:r>
              <a:rPr lang="en-US" dirty="0"/>
              <a:t>, for when he has stood the test he will receive the crown of life, which God has promised to those who love him.”</a:t>
            </a:r>
          </a:p>
        </p:txBody>
      </p:sp>
      <p:sp>
        <p:nvSpPr>
          <p:cNvPr id="4" name="Slide Number Placeholder 3"/>
          <p:cNvSpPr>
            <a:spLocks noGrp="1"/>
          </p:cNvSpPr>
          <p:nvPr>
            <p:ph type="sldNum" sz="quarter" idx="5"/>
          </p:nvPr>
        </p:nvSpPr>
        <p:spPr/>
        <p:txBody>
          <a:bodyPr/>
          <a:lstStyle/>
          <a:p>
            <a:fld id="{3AF42B02-11F3-4BD2-B2E3-53F42D06C240}" type="slidenum">
              <a:rPr lang="en-US" altLang="en-US" smtClean="0"/>
              <a:pPr/>
              <a:t>8</a:t>
            </a:fld>
            <a:endParaRPr lang="en-US" altLang="en-US"/>
          </a:p>
        </p:txBody>
      </p:sp>
      <p:sp>
        <p:nvSpPr>
          <p:cNvPr id="5" name="Date Placeholder 4">
            <a:extLst>
              <a:ext uri="{FF2B5EF4-FFF2-40B4-BE49-F238E27FC236}">
                <a16:creationId xmlns:a16="http://schemas.microsoft.com/office/drawing/2014/main" id="{0605624E-7BDC-7AA4-C633-E1548BEA8E52}"/>
              </a:ext>
            </a:extLst>
          </p:cNvPr>
          <p:cNvSpPr>
            <a:spLocks noGrp="1"/>
          </p:cNvSpPr>
          <p:nvPr>
            <p:ph type="dt" idx="1"/>
          </p:nvPr>
        </p:nvSpPr>
        <p:spPr/>
        <p:txBody>
          <a:bodyPr/>
          <a:lstStyle/>
          <a:p>
            <a:r>
              <a:rPr lang="en-US" altLang="en-US"/>
              <a:t>11/26/2023 am</a:t>
            </a:r>
          </a:p>
        </p:txBody>
      </p:sp>
      <p:sp>
        <p:nvSpPr>
          <p:cNvPr id="6" name="Footer Placeholder 5">
            <a:extLst>
              <a:ext uri="{FF2B5EF4-FFF2-40B4-BE49-F238E27FC236}">
                <a16:creationId xmlns:a16="http://schemas.microsoft.com/office/drawing/2014/main" id="{259B390E-4E3A-9B42-1475-13F063D9C49E}"/>
              </a:ext>
            </a:extLst>
          </p:cNvPr>
          <p:cNvSpPr>
            <a:spLocks noGrp="1"/>
          </p:cNvSpPr>
          <p:nvPr>
            <p:ph type="ftr" sz="quarter" idx="4"/>
          </p:nvPr>
        </p:nvSpPr>
        <p:spPr/>
        <p:txBody>
          <a:bodyPr/>
          <a:lstStyle/>
          <a:p>
            <a:r>
              <a:rPr lang="en-US" altLang="en-US"/>
              <a:t>Richard Lidh</a:t>
            </a:r>
          </a:p>
        </p:txBody>
      </p:sp>
    </p:spTree>
    <p:extLst>
      <p:ext uri="{BB962C8B-B14F-4D97-AF65-F5344CB8AC3E}">
        <p14:creationId xmlns:p14="http://schemas.microsoft.com/office/powerpoint/2010/main" val="160012593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James 1:13-15</a:t>
            </a:r>
            <a:r>
              <a:rPr lang="en-US" dirty="0"/>
              <a:t> – “13 Let no one say when he is tempted, ‘I am being tempted by God,’ for God cannot be tempted with evil, and he himself tempts no one. 14 But each person is tempted when he is lured and enticed </a:t>
            </a:r>
            <a:r>
              <a:rPr lang="en-US" b="1" dirty="0"/>
              <a:t>by his own desire</a:t>
            </a:r>
            <a:r>
              <a:rPr lang="en-US" dirty="0"/>
              <a:t>. 15 Then desire when it has conceived gives birth to sin, and sin when it is fully grown brings forth death.”</a:t>
            </a:r>
          </a:p>
          <a:p>
            <a:r>
              <a:rPr lang="en-US" b="1" dirty="0"/>
              <a:t>Luke 8:11, 13</a:t>
            </a:r>
            <a:r>
              <a:rPr lang="en-US" dirty="0"/>
              <a:t> – “11 Now the parable is this: The seed is the word of God … 13 And the ones on the rock are those who, when they hear the word, receive it with joy. But these have no root; they believe for a while, and </a:t>
            </a:r>
            <a:r>
              <a:rPr lang="en-US" b="1" dirty="0"/>
              <a:t>in time of testing fall away</a:t>
            </a:r>
            <a:r>
              <a:rPr lang="en-US" dirty="0"/>
              <a:t>.”</a:t>
            </a:r>
          </a:p>
          <a:p>
            <a:r>
              <a:rPr lang="en-US" b="1" dirty="0"/>
              <a:t>I Thessalonians 3:5</a:t>
            </a:r>
            <a:r>
              <a:rPr lang="en-US" dirty="0"/>
              <a:t> – “For this reason, when I could bear it no longer, I sent to learn about your faith, for fear that somehow the tempter had tempted you and </a:t>
            </a:r>
            <a:r>
              <a:rPr lang="en-US" b="1" dirty="0"/>
              <a:t>our labor would be in vain</a:t>
            </a:r>
            <a:r>
              <a:rPr lang="en-US" dirty="0"/>
              <a:t>.”</a:t>
            </a:r>
          </a:p>
          <a:p>
            <a:r>
              <a:rPr lang="en-US" b="1" dirty="0"/>
              <a:t>Ezekiel 18:20, 24</a:t>
            </a:r>
            <a:r>
              <a:rPr lang="en-US" dirty="0"/>
              <a:t> – “20 The soul who sins shall die. The son shall not suffer for the iniquity of the father, nor the father suffer for the iniquity of the son. The righteousness of the righteous shall be upon himself, and the wickedness of the wicked shall be upon himself … 24 But when a righteous person turns away from his righteousness and does injustice and does the same abominations that the wicked person does, </a:t>
            </a:r>
            <a:r>
              <a:rPr lang="en-US" b="1" dirty="0"/>
              <a:t>shall he live</a:t>
            </a:r>
            <a:r>
              <a:rPr lang="en-US" dirty="0"/>
              <a:t>? None of the righteous deeds that he has done shall be remembered; for the treachery of which he is guilty and the sin he has committed, for them he shall die.”</a:t>
            </a:r>
          </a:p>
        </p:txBody>
      </p:sp>
      <p:sp>
        <p:nvSpPr>
          <p:cNvPr id="4" name="Slide Number Placeholder 3"/>
          <p:cNvSpPr>
            <a:spLocks noGrp="1"/>
          </p:cNvSpPr>
          <p:nvPr>
            <p:ph type="sldNum" sz="quarter" idx="5"/>
          </p:nvPr>
        </p:nvSpPr>
        <p:spPr/>
        <p:txBody>
          <a:bodyPr/>
          <a:lstStyle/>
          <a:p>
            <a:fld id="{3AF42B02-11F3-4BD2-B2E3-53F42D06C240}" type="slidenum">
              <a:rPr lang="en-US" altLang="en-US" smtClean="0"/>
              <a:pPr/>
              <a:t>9</a:t>
            </a:fld>
            <a:endParaRPr lang="en-US" altLang="en-US"/>
          </a:p>
        </p:txBody>
      </p:sp>
      <p:sp>
        <p:nvSpPr>
          <p:cNvPr id="5" name="Date Placeholder 4">
            <a:extLst>
              <a:ext uri="{FF2B5EF4-FFF2-40B4-BE49-F238E27FC236}">
                <a16:creationId xmlns:a16="http://schemas.microsoft.com/office/drawing/2014/main" id="{11739B65-24E8-EFFE-A762-FD5161942609}"/>
              </a:ext>
            </a:extLst>
          </p:cNvPr>
          <p:cNvSpPr>
            <a:spLocks noGrp="1"/>
          </p:cNvSpPr>
          <p:nvPr>
            <p:ph type="dt" idx="1"/>
          </p:nvPr>
        </p:nvSpPr>
        <p:spPr/>
        <p:txBody>
          <a:bodyPr/>
          <a:lstStyle/>
          <a:p>
            <a:r>
              <a:rPr lang="en-US" altLang="en-US"/>
              <a:t>11/26/2023 am</a:t>
            </a:r>
          </a:p>
        </p:txBody>
      </p:sp>
      <p:sp>
        <p:nvSpPr>
          <p:cNvPr id="6" name="Footer Placeholder 5">
            <a:extLst>
              <a:ext uri="{FF2B5EF4-FFF2-40B4-BE49-F238E27FC236}">
                <a16:creationId xmlns:a16="http://schemas.microsoft.com/office/drawing/2014/main" id="{6D31ABC6-6733-CD29-8E34-6DE9FEEF4F5C}"/>
              </a:ext>
            </a:extLst>
          </p:cNvPr>
          <p:cNvSpPr>
            <a:spLocks noGrp="1"/>
          </p:cNvSpPr>
          <p:nvPr>
            <p:ph type="ftr" sz="quarter" idx="4"/>
          </p:nvPr>
        </p:nvSpPr>
        <p:spPr/>
        <p:txBody>
          <a:bodyPr/>
          <a:lstStyle/>
          <a:p>
            <a:r>
              <a:rPr lang="en-US" altLang="en-US"/>
              <a:t>Richard Lidh</a:t>
            </a:r>
          </a:p>
        </p:txBody>
      </p:sp>
    </p:spTree>
    <p:extLst>
      <p:ext uri="{BB962C8B-B14F-4D97-AF65-F5344CB8AC3E}">
        <p14:creationId xmlns:p14="http://schemas.microsoft.com/office/powerpoint/2010/main" val="17723025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Genesis 39:6-12</a:t>
            </a:r>
            <a:r>
              <a:rPr lang="en-US" dirty="0"/>
              <a:t> – “7 And after a time his master's wife cast her eyes on Joseph and said, ‘Lie with me.’ 8 But he refused and said to his master's wife, ‘Behold, because of me my master has no concern about anything in the house, and he has put everything that he has in my charge. 9 He is not greater in this house than I am, nor has he kept back anything from me except yourself, because you are his wife. How then can I do this great wickedness and sin against God?’ 10 And as she spoke to Joseph day after day, he would not listen to her, to lie beside her or to be with her. 11 But one day, when he went into the house to do his work and none of the men of the house was there in the house, 12 she caught him by his garment, saying, ‘Lie with me.’ But he left his garment in her hand and </a:t>
            </a:r>
            <a:r>
              <a:rPr lang="en-US" b="1" dirty="0"/>
              <a:t>fled and got out </a:t>
            </a:r>
            <a:r>
              <a:rPr lang="en-US" dirty="0"/>
              <a:t>of the house.”</a:t>
            </a:r>
          </a:p>
          <a:p>
            <a:r>
              <a:rPr lang="en-US" b="1" dirty="0"/>
              <a:t>I Corinthians 10:14</a:t>
            </a:r>
            <a:r>
              <a:rPr lang="en-US" dirty="0"/>
              <a:t> – “Therefore, my beloved, </a:t>
            </a:r>
            <a:r>
              <a:rPr lang="en-US" b="1" dirty="0"/>
              <a:t>flee from idolatry</a:t>
            </a:r>
            <a:r>
              <a:rPr lang="en-US" dirty="0"/>
              <a:t>.”</a:t>
            </a:r>
          </a:p>
          <a:p>
            <a:r>
              <a:rPr lang="en-US" b="1" dirty="0"/>
              <a:t>I Corinthians 6:18</a:t>
            </a:r>
            <a:r>
              <a:rPr lang="en-US" dirty="0"/>
              <a:t> – “</a:t>
            </a:r>
            <a:r>
              <a:rPr lang="en-US" b="1" dirty="0"/>
              <a:t>Flee from sexual immorality</a:t>
            </a:r>
            <a:r>
              <a:rPr lang="en-US" dirty="0"/>
              <a:t>. Every other sin a person commits is outside the body, but the sexually immoral person sins against his own body.”</a:t>
            </a:r>
          </a:p>
          <a:p>
            <a:r>
              <a:rPr lang="en-US" b="1" dirty="0"/>
              <a:t>II Timothy 2:22</a:t>
            </a:r>
            <a:r>
              <a:rPr lang="en-US" dirty="0"/>
              <a:t> – “So </a:t>
            </a:r>
            <a:r>
              <a:rPr lang="en-US" b="1" dirty="0"/>
              <a:t>flee youthful passions</a:t>
            </a:r>
            <a:r>
              <a:rPr lang="en-US" dirty="0"/>
              <a:t> and pursue righteousness, faith, love, and peace, along with those who call on the Lord from a pure heart.”</a:t>
            </a:r>
          </a:p>
          <a:p>
            <a:r>
              <a:rPr lang="en-US" b="1" dirty="0"/>
              <a:t>I Timothy 6:11-12</a:t>
            </a:r>
            <a:r>
              <a:rPr lang="en-US" dirty="0"/>
              <a:t> – “11 But as for you, O man of God, </a:t>
            </a:r>
            <a:r>
              <a:rPr lang="en-US" b="1" dirty="0"/>
              <a:t>flee these things</a:t>
            </a:r>
            <a:r>
              <a:rPr lang="en-US" dirty="0"/>
              <a:t>. Pursue righteousness, godliness, faith, love, steadfastness, gentleness. 12  Fight the good fight of the faith. Take hold of the eternal life to which you were called and about which you made the good confession in the presence of many witnesses.”</a:t>
            </a:r>
          </a:p>
        </p:txBody>
      </p:sp>
      <p:sp>
        <p:nvSpPr>
          <p:cNvPr id="4" name="Slide Number Placeholder 3"/>
          <p:cNvSpPr>
            <a:spLocks noGrp="1"/>
          </p:cNvSpPr>
          <p:nvPr>
            <p:ph type="sldNum" sz="quarter" idx="5"/>
          </p:nvPr>
        </p:nvSpPr>
        <p:spPr/>
        <p:txBody>
          <a:bodyPr/>
          <a:lstStyle/>
          <a:p>
            <a:fld id="{3AF42B02-11F3-4BD2-B2E3-53F42D06C240}" type="slidenum">
              <a:rPr lang="en-US" altLang="en-US" smtClean="0"/>
              <a:pPr/>
              <a:t>10</a:t>
            </a:fld>
            <a:endParaRPr lang="en-US" altLang="en-US"/>
          </a:p>
        </p:txBody>
      </p:sp>
      <p:sp>
        <p:nvSpPr>
          <p:cNvPr id="5" name="Date Placeholder 4">
            <a:extLst>
              <a:ext uri="{FF2B5EF4-FFF2-40B4-BE49-F238E27FC236}">
                <a16:creationId xmlns:a16="http://schemas.microsoft.com/office/drawing/2014/main" id="{1E9BD5C8-1BF0-8896-E0F5-5B90E6CAACC8}"/>
              </a:ext>
            </a:extLst>
          </p:cNvPr>
          <p:cNvSpPr>
            <a:spLocks noGrp="1"/>
          </p:cNvSpPr>
          <p:nvPr>
            <p:ph type="dt" idx="1"/>
          </p:nvPr>
        </p:nvSpPr>
        <p:spPr/>
        <p:txBody>
          <a:bodyPr/>
          <a:lstStyle/>
          <a:p>
            <a:r>
              <a:rPr lang="en-US" altLang="en-US"/>
              <a:t>11/26/2023 am</a:t>
            </a:r>
          </a:p>
        </p:txBody>
      </p:sp>
      <p:sp>
        <p:nvSpPr>
          <p:cNvPr id="6" name="Footer Placeholder 5">
            <a:extLst>
              <a:ext uri="{FF2B5EF4-FFF2-40B4-BE49-F238E27FC236}">
                <a16:creationId xmlns:a16="http://schemas.microsoft.com/office/drawing/2014/main" id="{35A36E40-ECED-B389-6236-9814D2CF3ACC}"/>
              </a:ext>
            </a:extLst>
          </p:cNvPr>
          <p:cNvSpPr>
            <a:spLocks noGrp="1"/>
          </p:cNvSpPr>
          <p:nvPr>
            <p:ph type="ftr" sz="quarter" idx="4"/>
          </p:nvPr>
        </p:nvSpPr>
        <p:spPr/>
        <p:txBody>
          <a:bodyPr/>
          <a:lstStyle/>
          <a:p>
            <a:r>
              <a:rPr lang="en-US" altLang="en-US"/>
              <a:t>Richard Lidh</a:t>
            </a:r>
          </a:p>
        </p:txBody>
      </p:sp>
    </p:spTree>
    <p:extLst>
      <p:ext uri="{BB962C8B-B14F-4D97-AF65-F5344CB8AC3E}">
        <p14:creationId xmlns:p14="http://schemas.microsoft.com/office/powerpoint/2010/main" val="229765251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Proverbs 3:1-7</a:t>
            </a:r>
            <a:r>
              <a:rPr lang="en-US" dirty="0"/>
              <a:t> – “3 My son, do not forget my teaching, but </a:t>
            </a:r>
            <a:r>
              <a:rPr lang="en-US" b="1" dirty="0"/>
              <a:t>let your heart keep my commandments</a:t>
            </a:r>
            <a:r>
              <a:rPr lang="en-US" dirty="0"/>
              <a:t>, 2 for length of days and years of life and peace they will add to you. 3 Let not steadfast love and faithfulness forsake you; bind them around your neck; write them on the tablet of your heart. 4 So you will find favor and good success in the sight of God and man. 5 Trust in the Lord with all your heart, and do not lean on your own understanding. 6 In all your ways acknowledge him, and he will make straight your paths. 7 Be not wise in your own eyes; fear the Lord, and turn away from evil.”</a:t>
            </a:r>
          </a:p>
          <a:p>
            <a:r>
              <a:rPr lang="en-US" b="1" dirty="0"/>
              <a:t>Ezekiel 33:14-16</a:t>
            </a:r>
            <a:r>
              <a:rPr lang="en-US" dirty="0"/>
              <a:t> – “14 Again, though I say to the wicked, ‘You shall surely die,’ yet if he turns from his sin and </a:t>
            </a:r>
            <a:r>
              <a:rPr lang="en-US" b="1" dirty="0"/>
              <a:t>does what is just and right</a:t>
            </a:r>
            <a:r>
              <a:rPr lang="en-US" dirty="0"/>
              <a:t>, 15 if the wicked restores the pledge, gives back what he has taken by robbery, and walks in the statutes of life, not doing injustice, he shall surely live; he shall not die. 16  None of the sins that he has committed shall be remembered against him. He has done what is just and right; he shall surely live.”</a:t>
            </a:r>
          </a:p>
          <a:p>
            <a:r>
              <a:rPr lang="en-US" b="1" dirty="0"/>
              <a:t>Acts 8:22</a:t>
            </a:r>
            <a:r>
              <a:rPr lang="en-US" dirty="0"/>
              <a:t> – “</a:t>
            </a:r>
            <a:r>
              <a:rPr lang="en-US" b="1" dirty="0"/>
              <a:t>Repent</a:t>
            </a:r>
            <a:r>
              <a:rPr lang="en-US" dirty="0"/>
              <a:t>, therefore, </a:t>
            </a:r>
            <a:r>
              <a:rPr lang="en-US" b="1" dirty="0"/>
              <a:t>of this wickedness</a:t>
            </a:r>
            <a:r>
              <a:rPr lang="en-US" dirty="0"/>
              <a:t> of yours, and pray to the Lord that, if possible, the intent of your heart may be forgiven you.”</a:t>
            </a:r>
          </a:p>
          <a:p>
            <a:r>
              <a:rPr lang="en-US" b="1" dirty="0"/>
              <a:t>Acts 3:19</a:t>
            </a:r>
            <a:r>
              <a:rPr lang="en-US" dirty="0"/>
              <a:t> – “</a:t>
            </a:r>
            <a:r>
              <a:rPr lang="en-US" b="1" dirty="0"/>
              <a:t>Repent</a:t>
            </a:r>
            <a:r>
              <a:rPr lang="en-US" dirty="0"/>
              <a:t> therefore, and </a:t>
            </a:r>
            <a:r>
              <a:rPr lang="en-US" b="1" dirty="0"/>
              <a:t>turn again</a:t>
            </a:r>
            <a:r>
              <a:rPr lang="en-US" dirty="0"/>
              <a:t>, that your sins may be blotted out”</a:t>
            </a:r>
          </a:p>
        </p:txBody>
      </p:sp>
      <p:sp>
        <p:nvSpPr>
          <p:cNvPr id="4" name="Slide Number Placeholder 3"/>
          <p:cNvSpPr>
            <a:spLocks noGrp="1"/>
          </p:cNvSpPr>
          <p:nvPr>
            <p:ph type="sldNum" sz="quarter" idx="5"/>
          </p:nvPr>
        </p:nvSpPr>
        <p:spPr/>
        <p:txBody>
          <a:bodyPr/>
          <a:lstStyle/>
          <a:p>
            <a:fld id="{3AF42B02-11F3-4BD2-B2E3-53F42D06C240}" type="slidenum">
              <a:rPr lang="en-US" altLang="en-US" smtClean="0"/>
              <a:pPr/>
              <a:t>11</a:t>
            </a:fld>
            <a:endParaRPr lang="en-US" altLang="en-US"/>
          </a:p>
        </p:txBody>
      </p:sp>
      <p:sp>
        <p:nvSpPr>
          <p:cNvPr id="5" name="Date Placeholder 4">
            <a:extLst>
              <a:ext uri="{FF2B5EF4-FFF2-40B4-BE49-F238E27FC236}">
                <a16:creationId xmlns:a16="http://schemas.microsoft.com/office/drawing/2014/main" id="{ADBD94F1-B622-AE06-F641-EDF88C6BFD37}"/>
              </a:ext>
            </a:extLst>
          </p:cNvPr>
          <p:cNvSpPr>
            <a:spLocks noGrp="1"/>
          </p:cNvSpPr>
          <p:nvPr>
            <p:ph type="dt" idx="1"/>
          </p:nvPr>
        </p:nvSpPr>
        <p:spPr/>
        <p:txBody>
          <a:bodyPr/>
          <a:lstStyle/>
          <a:p>
            <a:r>
              <a:rPr lang="en-US" altLang="en-US"/>
              <a:t>11/26/2023 am</a:t>
            </a:r>
          </a:p>
        </p:txBody>
      </p:sp>
      <p:sp>
        <p:nvSpPr>
          <p:cNvPr id="6" name="Footer Placeholder 5">
            <a:extLst>
              <a:ext uri="{FF2B5EF4-FFF2-40B4-BE49-F238E27FC236}">
                <a16:creationId xmlns:a16="http://schemas.microsoft.com/office/drawing/2014/main" id="{39F724FF-D743-D0E1-EFD2-C6E725DF5141}"/>
              </a:ext>
            </a:extLst>
          </p:cNvPr>
          <p:cNvSpPr>
            <a:spLocks noGrp="1"/>
          </p:cNvSpPr>
          <p:nvPr>
            <p:ph type="ftr" sz="quarter" idx="4"/>
          </p:nvPr>
        </p:nvSpPr>
        <p:spPr/>
        <p:txBody>
          <a:bodyPr/>
          <a:lstStyle/>
          <a:p>
            <a:r>
              <a:rPr lang="en-US" altLang="en-US"/>
              <a:t>Richard Lidh</a:t>
            </a:r>
          </a:p>
        </p:txBody>
      </p:sp>
    </p:spTree>
    <p:extLst>
      <p:ext uri="{BB962C8B-B14F-4D97-AF65-F5344CB8AC3E}">
        <p14:creationId xmlns:p14="http://schemas.microsoft.com/office/powerpoint/2010/main" val="172206643"/>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PhAnim="0" type="title" preserve="1">
  <p:cSld name="Title Slide">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8194" name="Rectangle 2">
            <a:extLst>
              <a:ext uri="{FF2B5EF4-FFF2-40B4-BE49-F238E27FC236}">
                <a16:creationId xmlns:a16="http://schemas.microsoft.com/office/drawing/2014/main" id="{9CDD942F-BABA-29A5-72D3-1E44B99867B0}"/>
              </a:ext>
            </a:extLst>
          </p:cNvPr>
          <p:cNvSpPr>
            <a:spLocks noGrp="1" noChangeArrowheads="1"/>
          </p:cNvSpPr>
          <p:nvPr>
            <p:ph type="ctrTitle"/>
          </p:nvPr>
        </p:nvSpPr>
        <p:spPr>
          <a:xfrm>
            <a:off x="152400" y="152400"/>
            <a:ext cx="8839200" cy="762000"/>
          </a:xfrm>
        </p:spPr>
        <p:txBody>
          <a:bodyPr/>
          <a:lstStyle>
            <a:lvl1pPr>
              <a:defRPr>
                <a:solidFill>
                  <a:schemeClr val="accent1"/>
                </a:solidFill>
              </a:defRPr>
            </a:lvl1pPr>
          </a:lstStyle>
          <a:p>
            <a:pPr lvl="0"/>
            <a:r>
              <a:rPr lang="en-US" altLang="en-US" noProof="0"/>
              <a:t>Children Of God</a:t>
            </a:r>
          </a:p>
        </p:txBody>
      </p:sp>
      <p:sp>
        <p:nvSpPr>
          <p:cNvPr id="8198" name="Rectangle 6">
            <a:extLst>
              <a:ext uri="{FF2B5EF4-FFF2-40B4-BE49-F238E27FC236}">
                <a16:creationId xmlns:a16="http://schemas.microsoft.com/office/drawing/2014/main" id="{5425D6A1-41FF-A942-C236-026DA037A5F8}"/>
              </a:ext>
            </a:extLst>
          </p:cNvPr>
          <p:cNvSpPr>
            <a:spLocks noGrp="1" noChangeArrowheads="1"/>
          </p:cNvSpPr>
          <p:nvPr>
            <p:ph type="sldNum" sz="quarter" idx="4"/>
          </p:nvPr>
        </p:nvSpPr>
        <p:spPr/>
        <p:txBody>
          <a:bodyPr/>
          <a:lstStyle>
            <a:lvl1pPr>
              <a:defRPr>
                <a:solidFill>
                  <a:srgbClr val="FFFFFF"/>
                </a:solidFill>
              </a:defRPr>
            </a:lvl1pPr>
          </a:lstStyle>
          <a:p>
            <a:fld id="{0A92C772-EAC6-44DA-A342-AA58154C385C}" type="slidenum">
              <a:rPr lang="en-US" altLang="en-US"/>
              <a:pPr/>
              <a:t>‹#›</a:t>
            </a:fld>
            <a:endParaRPr lang="en-US" altLang="en-US"/>
          </a:p>
        </p:txBody>
      </p:sp>
      <p:sp>
        <p:nvSpPr>
          <p:cNvPr id="8199" name="Text Box 7">
            <a:extLst>
              <a:ext uri="{FF2B5EF4-FFF2-40B4-BE49-F238E27FC236}">
                <a16:creationId xmlns:a16="http://schemas.microsoft.com/office/drawing/2014/main" id="{FCB60D40-A948-B058-5505-FDE33E3A4999}"/>
              </a:ext>
            </a:extLst>
          </p:cNvPr>
          <p:cNvSpPr txBox="1">
            <a:spLocks noChangeArrowheads="1"/>
          </p:cNvSpPr>
          <p:nvPr userDrawn="1"/>
        </p:nvSpPr>
        <p:spPr bwMode="auto">
          <a:xfrm>
            <a:off x="152400" y="1219200"/>
            <a:ext cx="88392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endParaRPr lang="en-US" altLang="en-US">
              <a:solidFill>
                <a:schemeClr val="tx1"/>
              </a:solidFill>
              <a:latin typeface="Arial" panose="020B0604020202020204" pitchFamily="34" charset="0"/>
            </a:endParaRPr>
          </a:p>
        </p:txBody>
      </p:sp>
      <p:sp>
        <p:nvSpPr>
          <p:cNvPr id="8200" name="Rectangle 8">
            <a:extLst>
              <a:ext uri="{FF2B5EF4-FFF2-40B4-BE49-F238E27FC236}">
                <a16:creationId xmlns:a16="http://schemas.microsoft.com/office/drawing/2014/main" id="{2A12FBBA-03B4-7B10-A491-110968EA7DCF}"/>
              </a:ext>
            </a:extLst>
          </p:cNvPr>
          <p:cNvSpPr>
            <a:spLocks noChangeArrowheads="1"/>
          </p:cNvSpPr>
          <p:nvPr/>
        </p:nvSpPr>
        <p:spPr bwMode="auto">
          <a:xfrm>
            <a:off x="0" y="6381750"/>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1" hangingPunct="1"/>
            <a:r>
              <a:rPr lang="en-US" altLang="en-US" sz="1000"/>
              <a:t>Children Of God</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72F743-B9EA-6DB2-0BA6-84F82C582E72}"/>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1591A847-F5E1-B293-BD55-1052FB0F356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Footer Placeholder 3">
            <a:extLst>
              <a:ext uri="{FF2B5EF4-FFF2-40B4-BE49-F238E27FC236}">
                <a16:creationId xmlns:a16="http://schemas.microsoft.com/office/drawing/2014/main" id="{2E6DAABB-7374-F0AE-BB3E-D1F447051523}"/>
              </a:ext>
            </a:extLst>
          </p:cNvPr>
          <p:cNvSpPr>
            <a:spLocks noGrp="1"/>
          </p:cNvSpPr>
          <p:nvPr>
            <p:ph type="ftr" sz="quarter" idx="10"/>
          </p:nvPr>
        </p:nvSpPr>
        <p:spPr/>
        <p:txBody>
          <a:bodyPr/>
          <a:lstStyle>
            <a:lvl1pPr>
              <a:defRPr/>
            </a:lvl1pPr>
          </a:lstStyle>
          <a:p>
            <a:r>
              <a:rPr lang="en-US" altLang="en-US"/>
              <a:t>Children Of God</a:t>
            </a:r>
          </a:p>
        </p:txBody>
      </p:sp>
      <p:sp>
        <p:nvSpPr>
          <p:cNvPr id="5" name="Slide Number Placeholder 4">
            <a:extLst>
              <a:ext uri="{FF2B5EF4-FFF2-40B4-BE49-F238E27FC236}">
                <a16:creationId xmlns:a16="http://schemas.microsoft.com/office/drawing/2014/main" id="{54C3CDB9-7658-46AC-92C2-22EF9D59BD22}"/>
              </a:ext>
            </a:extLst>
          </p:cNvPr>
          <p:cNvSpPr>
            <a:spLocks noGrp="1"/>
          </p:cNvSpPr>
          <p:nvPr>
            <p:ph type="sldNum" sz="quarter" idx="11"/>
          </p:nvPr>
        </p:nvSpPr>
        <p:spPr/>
        <p:txBody>
          <a:bodyPr/>
          <a:lstStyle>
            <a:lvl1pPr>
              <a:defRPr/>
            </a:lvl1pPr>
          </a:lstStyle>
          <a:p>
            <a:fld id="{7D28FDA6-3B31-4492-AFE5-3D59314248AC}" type="slidenum">
              <a:rPr lang="en-US" altLang="en-US"/>
              <a:pPr/>
              <a:t>‹#›</a:t>
            </a:fld>
            <a:endParaRPr lang="en-US" altLang="en-US"/>
          </a:p>
        </p:txBody>
      </p:sp>
    </p:spTree>
    <p:extLst>
      <p:ext uri="{BB962C8B-B14F-4D97-AF65-F5344CB8AC3E}">
        <p14:creationId xmlns:p14="http://schemas.microsoft.com/office/powerpoint/2010/main" val="27621218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71973F4-2023-32CC-7E8B-C7FEF05C7633}"/>
              </a:ext>
            </a:extLst>
          </p:cNvPr>
          <p:cNvSpPr>
            <a:spLocks noGrp="1"/>
          </p:cNvSpPr>
          <p:nvPr>
            <p:ph type="title" orient="vert"/>
          </p:nvPr>
        </p:nvSpPr>
        <p:spPr>
          <a:xfrm>
            <a:off x="6724650" y="838200"/>
            <a:ext cx="2190750" cy="5029200"/>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E69B70DE-6E4F-AB78-E636-39D8E20FE5D8}"/>
              </a:ext>
            </a:extLst>
          </p:cNvPr>
          <p:cNvSpPr>
            <a:spLocks noGrp="1"/>
          </p:cNvSpPr>
          <p:nvPr>
            <p:ph type="body" orient="vert" idx="1"/>
          </p:nvPr>
        </p:nvSpPr>
        <p:spPr>
          <a:xfrm>
            <a:off x="152400" y="838200"/>
            <a:ext cx="6419850" cy="50292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Footer Placeholder 3">
            <a:extLst>
              <a:ext uri="{FF2B5EF4-FFF2-40B4-BE49-F238E27FC236}">
                <a16:creationId xmlns:a16="http://schemas.microsoft.com/office/drawing/2014/main" id="{11F45200-0F01-C17C-CAF0-1B97E84506C5}"/>
              </a:ext>
            </a:extLst>
          </p:cNvPr>
          <p:cNvSpPr>
            <a:spLocks noGrp="1"/>
          </p:cNvSpPr>
          <p:nvPr>
            <p:ph type="ftr" sz="quarter" idx="10"/>
          </p:nvPr>
        </p:nvSpPr>
        <p:spPr/>
        <p:txBody>
          <a:bodyPr/>
          <a:lstStyle>
            <a:lvl1pPr>
              <a:defRPr/>
            </a:lvl1pPr>
          </a:lstStyle>
          <a:p>
            <a:r>
              <a:rPr lang="en-US" altLang="en-US"/>
              <a:t>Children Of God</a:t>
            </a:r>
          </a:p>
        </p:txBody>
      </p:sp>
      <p:sp>
        <p:nvSpPr>
          <p:cNvPr id="5" name="Slide Number Placeholder 4">
            <a:extLst>
              <a:ext uri="{FF2B5EF4-FFF2-40B4-BE49-F238E27FC236}">
                <a16:creationId xmlns:a16="http://schemas.microsoft.com/office/drawing/2014/main" id="{CC22A57B-BAFE-2767-5FEB-56FEA0B8C7B9}"/>
              </a:ext>
            </a:extLst>
          </p:cNvPr>
          <p:cNvSpPr>
            <a:spLocks noGrp="1"/>
          </p:cNvSpPr>
          <p:nvPr>
            <p:ph type="sldNum" sz="quarter" idx="11"/>
          </p:nvPr>
        </p:nvSpPr>
        <p:spPr/>
        <p:txBody>
          <a:bodyPr/>
          <a:lstStyle>
            <a:lvl1pPr>
              <a:defRPr/>
            </a:lvl1pPr>
          </a:lstStyle>
          <a:p>
            <a:fld id="{A8D4BDDE-E754-4046-B82D-0C1792E88C2B}" type="slidenum">
              <a:rPr lang="en-US" altLang="en-US"/>
              <a:pPr/>
              <a:t>‹#›</a:t>
            </a:fld>
            <a:endParaRPr lang="en-US" altLang="en-US"/>
          </a:p>
        </p:txBody>
      </p:sp>
    </p:spTree>
    <p:extLst>
      <p:ext uri="{BB962C8B-B14F-4D97-AF65-F5344CB8AC3E}">
        <p14:creationId xmlns:p14="http://schemas.microsoft.com/office/powerpoint/2010/main" val="405994233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showMasterPhAnim="0" type="title" preserve="1">
  <p:cSld name="Title Slide">
    <p:spTree>
      <p:nvGrpSpPr>
        <p:cNvPr id="1" name=""/>
        <p:cNvGrpSpPr/>
        <p:nvPr/>
      </p:nvGrpSpPr>
      <p:grpSpPr>
        <a:xfrm>
          <a:off x="0" y="0"/>
          <a:ext cx="0" cy="0"/>
          <a:chOff x="0" y="0"/>
          <a:chExt cx="0" cy="0"/>
        </a:xfrm>
      </p:grpSpPr>
      <p:grpSp>
        <p:nvGrpSpPr>
          <p:cNvPr id="62466" name="Group 2">
            <a:extLst>
              <a:ext uri="{FF2B5EF4-FFF2-40B4-BE49-F238E27FC236}">
                <a16:creationId xmlns:a16="http://schemas.microsoft.com/office/drawing/2014/main" id="{9C2EC32B-3E8B-ABFF-8E1E-9E4DC823B42F}"/>
              </a:ext>
            </a:extLst>
          </p:cNvPr>
          <p:cNvGrpSpPr>
            <a:grpSpLocks/>
          </p:cNvGrpSpPr>
          <p:nvPr/>
        </p:nvGrpSpPr>
        <p:grpSpPr bwMode="auto">
          <a:xfrm>
            <a:off x="0" y="0"/>
            <a:ext cx="9144000" cy="6856413"/>
            <a:chOff x="0" y="0"/>
            <a:chExt cx="5760" cy="4319"/>
          </a:xfrm>
        </p:grpSpPr>
        <p:sp>
          <p:nvSpPr>
            <p:cNvPr id="62467" name="Freeform 3">
              <a:extLst>
                <a:ext uri="{FF2B5EF4-FFF2-40B4-BE49-F238E27FC236}">
                  <a16:creationId xmlns:a16="http://schemas.microsoft.com/office/drawing/2014/main" id="{84202F1F-6674-37CB-8EA1-7A41718079D0}"/>
                </a:ext>
              </a:extLst>
            </p:cNvPr>
            <p:cNvSpPr>
              <a:spLocks/>
            </p:cNvSpPr>
            <p:nvPr/>
          </p:nvSpPr>
          <p:spPr bwMode="hidden">
            <a:xfrm>
              <a:off x="0" y="12"/>
              <a:ext cx="5758" cy="3273"/>
            </a:xfrm>
            <a:custGeom>
              <a:avLst/>
              <a:gdLst>
                <a:gd name="T0" fmla="*/ 3193 w 5740"/>
                <a:gd name="T1" fmla="*/ 1816 h 3273"/>
                <a:gd name="T2" fmla="*/ 0 w 5740"/>
                <a:gd name="T3" fmla="*/ 0 h 3273"/>
                <a:gd name="T4" fmla="*/ 0 w 5740"/>
                <a:gd name="T5" fmla="*/ 522 h 3273"/>
                <a:gd name="T6" fmla="*/ 3037 w 5740"/>
                <a:gd name="T7" fmla="*/ 1978 h 3273"/>
                <a:gd name="T8" fmla="*/ 5740 w 5740"/>
                <a:gd name="T9" fmla="*/ 3273 h 3273"/>
                <a:gd name="T10" fmla="*/ 5740 w 5740"/>
                <a:gd name="T11" fmla="*/ 3267 h 3273"/>
                <a:gd name="T12" fmla="*/ 3193 w 5740"/>
                <a:gd name="T13" fmla="*/ 1816 h 3273"/>
                <a:gd name="T14" fmla="*/ 3193 w 5740"/>
                <a:gd name="T15" fmla="*/ 1816 h 327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740" h="3273">
                  <a:moveTo>
                    <a:pt x="3193" y="1816"/>
                  </a:moveTo>
                  <a:lnTo>
                    <a:pt x="0" y="0"/>
                  </a:lnTo>
                  <a:lnTo>
                    <a:pt x="0" y="522"/>
                  </a:lnTo>
                  <a:lnTo>
                    <a:pt x="3037" y="1978"/>
                  </a:lnTo>
                  <a:lnTo>
                    <a:pt x="5740" y="3273"/>
                  </a:lnTo>
                  <a:lnTo>
                    <a:pt x="5740" y="3267"/>
                  </a:lnTo>
                  <a:lnTo>
                    <a:pt x="3193" y="1816"/>
                  </a:lnTo>
                  <a:lnTo>
                    <a:pt x="3193" y="1816"/>
                  </a:lnTo>
                  <a:close/>
                </a:path>
              </a:pathLst>
            </a:custGeom>
            <a:gradFill rotWithShape="0">
              <a:gsLst>
                <a:gs pos="0">
                  <a:schemeClr val="bg2">
                    <a:gamma/>
                    <a:shade val="63529"/>
                    <a:invGamma/>
                  </a:schemeClr>
                </a:gs>
                <a:gs pos="100000">
                  <a:schemeClr val="bg2"/>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62468" name="Freeform 4">
              <a:extLst>
                <a:ext uri="{FF2B5EF4-FFF2-40B4-BE49-F238E27FC236}">
                  <a16:creationId xmlns:a16="http://schemas.microsoft.com/office/drawing/2014/main" id="{1403B652-4079-DB5A-C8E5-C397E4A051A5}"/>
                </a:ext>
              </a:extLst>
            </p:cNvPr>
            <p:cNvSpPr>
              <a:spLocks/>
            </p:cNvSpPr>
            <p:nvPr/>
          </p:nvSpPr>
          <p:spPr bwMode="hidden">
            <a:xfrm>
              <a:off x="149" y="0"/>
              <a:ext cx="5609" cy="3243"/>
            </a:xfrm>
            <a:custGeom>
              <a:avLst/>
              <a:gdLst>
                <a:gd name="T0" fmla="*/ 3163 w 5591"/>
                <a:gd name="T1" fmla="*/ 1714 h 3243"/>
                <a:gd name="T2" fmla="*/ 431 w 5591"/>
                <a:gd name="T3" fmla="*/ 0 h 3243"/>
                <a:gd name="T4" fmla="*/ 0 w 5591"/>
                <a:gd name="T5" fmla="*/ 0 h 3243"/>
                <a:gd name="T6" fmla="*/ 3086 w 5591"/>
                <a:gd name="T7" fmla="*/ 1786 h 3243"/>
                <a:gd name="T8" fmla="*/ 5591 w 5591"/>
                <a:gd name="T9" fmla="*/ 3243 h 3243"/>
                <a:gd name="T10" fmla="*/ 5591 w 5591"/>
                <a:gd name="T11" fmla="*/ 3237 h 3243"/>
                <a:gd name="T12" fmla="*/ 3163 w 5591"/>
                <a:gd name="T13" fmla="*/ 1714 h 3243"/>
                <a:gd name="T14" fmla="*/ 3163 w 5591"/>
                <a:gd name="T15" fmla="*/ 1714 h 324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591" h="3243">
                  <a:moveTo>
                    <a:pt x="3163" y="1714"/>
                  </a:moveTo>
                  <a:lnTo>
                    <a:pt x="431" y="0"/>
                  </a:lnTo>
                  <a:lnTo>
                    <a:pt x="0" y="0"/>
                  </a:lnTo>
                  <a:lnTo>
                    <a:pt x="3086" y="1786"/>
                  </a:lnTo>
                  <a:lnTo>
                    <a:pt x="5591" y="3243"/>
                  </a:lnTo>
                  <a:lnTo>
                    <a:pt x="5591" y="3237"/>
                  </a:lnTo>
                  <a:lnTo>
                    <a:pt x="3163" y="1714"/>
                  </a:lnTo>
                  <a:lnTo>
                    <a:pt x="3163" y="1714"/>
                  </a:lnTo>
                  <a:close/>
                </a:path>
              </a:pathLst>
            </a:custGeom>
            <a:gradFill rotWithShape="0">
              <a:gsLst>
                <a:gs pos="0">
                  <a:schemeClr val="bg1">
                    <a:gamma/>
                    <a:shade val="60784"/>
                    <a:invGamma/>
                  </a:schemeClr>
                </a:gs>
                <a:gs pos="100000">
                  <a:schemeClr val="bg1"/>
                </a:gs>
              </a:gsLst>
              <a:lin ang="27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62469" name="Freeform 5">
              <a:extLst>
                <a:ext uri="{FF2B5EF4-FFF2-40B4-BE49-F238E27FC236}">
                  <a16:creationId xmlns:a16="http://schemas.microsoft.com/office/drawing/2014/main" id="{CCA2C5DA-41C3-91B2-3591-2A746D19A778}"/>
                </a:ext>
              </a:extLst>
            </p:cNvPr>
            <p:cNvSpPr>
              <a:spLocks/>
            </p:cNvSpPr>
            <p:nvPr/>
          </p:nvSpPr>
          <p:spPr bwMode="hidden">
            <a:xfrm>
              <a:off x="0" y="3433"/>
              <a:ext cx="4038" cy="191"/>
            </a:xfrm>
            <a:custGeom>
              <a:avLst/>
              <a:gdLst>
                <a:gd name="T0" fmla="*/ 0 w 4042"/>
                <a:gd name="T1" fmla="*/ 156 h 192"/>
                <a:gd name="T2" fmla="*/ 4042 w 4042"/>
                <a:gd name="T3" fmla="*/ 192 h 192"/>
                <a:gd name="T4" fmla="*/ 4042 w 4042"/>
                <a:gd name="T5" fmla="*/ 144 h 192"/>
                <a:gd name="T6" fmla="*/ 0 w 4042"/>
                <a:gd name="T7" fmla="*/ 0 h 192"/>
                <a:gd name="T8" fmla="*/ 0 w 4042"/>
                <a:gd name="T9" fmla="*/ 156 h 192"/>
                <a:gd name="T10" fmla="*/ 0 w 4042"/>
                <a:gd name="T11" fmla="*/ 156 h 192"/>
              </a:gdLst>
              <a:ahLst/>
              <a:cxnLst>
                <a:cxn ang="0">
                  <a:pos x="T0" y="T1"/>
                </a:cxn>
                <a:cxn ang="0">
                  <a:pos x="T2" y="T3"/>
                </a:cxn>
                <a:cxn ang="0">
                  <a:pos x="T4" y="T5"/>
                </a:cxn>
                <a:cxn ang="0">
                  <a:pos x="T6" y="T7"/>
                </a:cxn>
                <a:cxn ang="0">
                  <a:pos x="T8" y="T9"/>
                </a:cxn>
                <a:cxn ang="0">
                  <a:pos x="T10" y="T11"/>
                </a:cxn>
              </a:cxnLst>
              <a:rect l="0" t="0" r="r" b="b"/>
              <a:pathLst>
                <a:path w="4042" h="192">
                  <a:moveTo>
                    <a:pt x="0" y="156"/>
                  </a:moveTo>
                  <a:lnTo>
                    <a:pt x="4042" y="192"/>
                  </a:lnTo>
                  <a:lnTo>
                    <a:pt x="4042" y="144"/>
                  </a:lnTo>
                  <a:lnTo>
                    <a:pt x="0" y="0"/>
                  </a:lnTo>
                  <a:lnTo>
                    <a:pt x="0" y="156"/>
                  </a:lnTo>
                  <a:lnTo>
                    <a:pt x="0" y="156"/>
                  </a:lnTo>
                  <a:close/>
                </a:path>
              </a:pathLst>
            </a:custGeom>
            <a:gradFill rotWithShape="0">
              <a:gsLst>
                <a:gs pos="0">
                  <a:schemeClr val="bg2">
                    <a:gamma/>
                    <a:shade val="75686"/>
                    <a:invGamma/>
                  </a:schemeClr>
                </a:gs>
                <a:gs pos="100000">
                  <a:schemeClr val="bg2"/>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62470" name="Freeform 6">
              <a:extLst>
                <a:ext uri="{FF2B5EF4-FFF2-40B4-BE49-F238E27FC236}">
                  <a16:creationId xmlns:a16="http://schemas.microsoft.com/office/drawing/2014/main" id="{8CB39034-658D-E6BA-BA95-01CEBC7CBA72}"/>
                </a:ext>
              </a:extLst>
            </p:cNvPr>
            <p:cNvSpPr>
              <a:spLocks/>
            </p:cNvSpPr>
            <p:nvPr/>
          </p:nvSpPr>
          <p:spPr bwMode="hidden">
            <a:xfrm>
              <a:off x="4038" y="3577"/>
              <a:ext cx="1720" cy="65"/>
            </a:xfrm>
            <a:custGeom>
              <a:avLst/>
              <a:gdLst>
                <a:gd name="T0" fmla="*/ 1722 w 1722"/>
                <a:gd name="T1" fmla="*/ 66 h 66"/>
                <a:gd name="T2" fmla="*/ 1722 w 1722"/>
                <a:gd name="T3" fmla="*/ 60 h 66"/>
                <a:gd name="T4" fmla="*/ 0 w 1722"/>
                <a:gd name="T5" fmla="*/ 0 h 66"/>
                <a:gd name="T6" fmla="*/ 0 w 1722"/>
                <a:gd name="T7" fmla="*/ 48 h 66"/>
                <a:gd name="T8" fmla="*/ 1722 w 1722"/>
                <a:gd name="T9" fmla="*/ 66 h 66"/>
                <a:gd name="T10" fmla="*/ 1722 w 1722"/>
                <a:gd name="T11" fmla="*/ 66 h 66"/>
              </a:gdLst>
              <a:ahLst/>
              <a:cxnLst>
                <a:cxn ang="0">
                  <a:pos x="T0" y="T1"/>
                </a:cxn>
                <a:cxn ang="0">
                  <a:pos x="T2" y="T3"/>
                </a:cxn>
                <a:cxn ang="0">
                  <a:pos x="T4" y="T5"/>
                </a:cxn>
                <a:cxn ang="0">
                  <a:pos x="T6" y="T7"/>
                </a:cxn>
                <a:cxn ang="0">
                  <a:pos x="T8" y="T9"/>
                </a:cxn>
                <a:cxn ang="0">
                  <a:pos x="T10" y="T11"/>
                </a:cxn>
              </a:cxnLst>
              <a:rect l="0" t="0" r="r" b="b"/>
              <a:pathLst>
                <a:path w="1722" h="66">
                  <a:moveTo>
                    <a:pt x="1722" y="66"/>
                  </a:moveTo>
                  <a:lnTo>
                    <a:pt x="1722" y="60"/>
                  </a:lnTo>
                  <a:lnTo>
                    <a:pt x="0" y="0"/>
                  </a:lnTo>
                  <a:lnTo>
                    <a:pt x="0" y="48"/>
                  </a:lnTo>
                  <a:lnTo>
                    <a:pt x="1722" y="66"/>
                  </a:lnTo>
                  <a:lnTo>
                    <a:pt x="1722" y="66"/>
                  </a:lnTo>
                  <a:close/>
                </a:path>
              </a:pathLst>
            </a:custGeom>
            <a:gradFill rotWithShape="0">
              <a:gsLst>
                <a:gs pos="0">
                  <a:schemeClr val="bg2"/>
                </a:gs>
                <a:gs pos="100000">
                  <a:schemeClr val="bg1"/>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62471" name="Freeform 7">
              <a:extLst>
                <a:ext uri="{FF2B5EF4-FFF2-40B4-BE49-F238E27FC236}">
                  <a16:creationId xmlns:a16="http://schemas.microsoft.com/office/drawing/2014/main" id="{34AD4CCE-4C4F-739A-E0CE-E325C341CF0D}"/>
                </a:ext>
              </a:extLst>
            </p:cNvPr>
            <p:cNvSpPr>
              <a:spLocks/>
            </p:cNvSpPr>
            <p:nvPr/>
          </p:nvSpPr>
          <p:spPr bwMode="hidden">
            <a:xfrm>
              <a:off x="0" y="3726"/>
              <a:ext cx="4784" cy="329"/>
            </a:xfrm>
            <a:custGeom>
              <a:avLst/>
              <a:gdLst>
                <a:gd name="T0" fmla="*/ 0 w 4789"/>
                <a:gd name="T1" fmla="*/ 329 h 329"/>
                <a:gd name="T2" fmla="*/ 4789 w 4789"/>
                <a:gd name="T3" fmla="*/ 77 h 329"/>
                <a:gd name="T4" fmla="*/ 4789 w 4789"/>
                <a:gd name="T5" fmla="*/ 0 h 329"/>
                <a:gd name="T6" fmla="*/ 0 w 4789"/>
                <a:gd name="T7" fmla="*/ 107 h 329"/>
                <a:gd name="T8" fmla="*/ 0 w 4789"/>
                <a:gd name="T9" fmla="*/ 329 h 329"/>
                <a:gd name="T10" fmla="*/ 0 w 4789"/>
                <a:gd name="T11" fmla="*/ 329 h 329"/>
              </a:gdLst>
              <a:ahLst/>
              <a:cxnLst>
                <a:cxn ang="0">
                  <a:pos x="T0" y="T1"/>
                </a:cxn>
                <a:cxn ang="0">
                  <a:pos x="T2" y="T3"/>
                </a:cxn>
                <a:cxn ang="0">
                  <a:pos x="T4" y="T5"/>
                </a:cxn>
                <a:cxn ang="0">
                  <a:pos x="T6" y="T7"/>
                </a:cxn>
                <a:cxn ang="0">
                  <a:pos x="T8" y="T9"/>
                </a:cxn>
                <a:cxn ang="0">
                  <a:pos x="T10" y="T11"/>
                </a:cxn>
              </a:cxnLst>
              <a:rect l="0" t="0" r="r" b="b"/>
              <a:pathLst>
                <a:path w="4789" h="329">
                  <a:moveTo>
                    <a:pt x="0" y="329"/>
                  </a:moveTo>
                  <a:lnTo>
                    <a:pt x="4789" y="77"/>
                  </a:lnTo>
                  <a:lnTo>
                    <a:pt x="4789" y="0"/>
                  </a:lnTo>
                  <a:lnTo>
                    <a:pt x="0" y="107"/>
                  </a:lnTo>
                  <a:lnTo>
                    <a:pt x="0" y="329"/>
                  </a:lnTo>
                  <a:lnTo>
                    <a:pt x="0" y="329"/>
                  </a:lnTo>
                  <a:close/>
                </a:path>
              </a:pathLst>
            </a:custGeom>
            <a:gradFill rotWithShape="0">
              <a:gsLst>
                <a:gs pos="0">
                  <a:schemeClr val="bg1">
                    <a:gamma/>
                    <a:shade val="81961"/>
                    <a:invGamma/>
                  </a:schemeClr>
                </a:gs>
                <a:gs pos="100000">
                  <a:schemeClr val="bg1"/>
                </a:gs>
              </a:gsLst>
              <a:lin ang="0" scaled="1"/>
            </a:gradFill>
            <a:ln>
              <a:noFill/>
            </a:ln>
            <a:effectLst/>
            <a:extLst>
              <a:ext uri="{91240B29-F687-4F45-9708-019B960494DF}">
                <a14:hiddenLine xmlns:a14="http://schemas.microsoft.com/office/drawing/2010/main" w="9525" cap="flat" cmpd="sng">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a:p>
          </p:txBody>
        </p:sp>
        <p:sp>
          <p:nvSpPr>
            <p:cNvPr id="62472" name="Freeform 8">
              <a:extLst>
                <a:ext uri="{FF2B5EF4-FFF2-40B4-BE49-F238E27FC236}">
                  <a16:creationId xmlns:a16="http://schemas.microsoft.com/office/drawing/2014/main" id="{F0425C9C-F7C8-A587-000B-41C8A32916C3}"/>
                </a:ext>
              </a:extLst>
            </p:cNvPr>
            <p:cNvSpPr>
              <a:spLocks/>
            </p:cNvSpPr>
            <p:nvPr/>
          </p:nvSpPr>
          <p:spPr bwMode="hidden">
            <a:xfrm>
              <a:off x="4784" y="3702"/>
              <a:ext cx="974" cy="101"/>
            </a:xfrm>
            <a:custGeom>
              <a:avLst/>
              <a:gdLst>
                <a:gd name="T0" fmla="*/ 975 w 975"/>
                <a:gd name="T1" fmla="*/ 48 h 101"/>
                <a:gd name="T2" fmla="*/ 975 w 975"/>
                <a:gd name="T3" fmla="*/ 0 h 101"/>
                <a:gd name="T4" fmla="*/ 0 w 975"/>
                <a:gd name="T5" fmla="*/ 24 h 101"/>
                <a:gd name="T6" fmla="*/ 0 w 975"/>
                <a:gd name="T7" fmla="*/ 101 h 101"/>
                <a:gd name="T8" fmla="*/ 975 w 975"/>
                <a:gd name="T9" fmla="*/ 48 h 101"/>
                <a:gd name="T10" fmla="*/ 975 w 975"/>
                <a:gd name="T11" fmla="*/ 48 h 101"/>
              </a:gdLst>
              <a:ahLst/>
              <a:cxnLst>
                <a:cxn ang="0">
                  <a:pos x="T0" y="T1"/>
                </a:cxn>
                <a:cxn ang="0">
                  <a:pos x="T2" y="T3"/>
                </a:cxn>
                <a:cxn ang="0">
                  <a:pos x="T4" y="T5"/>
                </a:cxn>
                <a:cxn ang="0">
                  <a:pos x="T6" y="T7"/>
                </a:cxn>
                <a:cxn ang="0">
                  <a:pos x="T8" y="T9"/>
                </a:cxn>
                <a:cxn ang="0">
                  <a:pos x="T10" y="T11"/>
                </a:cxn>
              </a:cxnLst>
              <a:rect l="0" t="0" r="r" b="b"/>
              <a:pathLst>
                <a:path w="975" h="101">
                  <a:moveTo>
                    <a:pt x="975" y="48"/>
                  </a:moveTo>
                  <a:lnTo>
                    <a:pt x="975" y="0"/>
                  </a:lnTo>
                  <a:lnTo>
                    <a:pt x="0" y="24"/>
                  </a:lnTo>
                  <a:lnTo>
                    <a:pt x="0" y="101"/>
                  </a:lnTo>
                  <a:lnTo>
                    <a:pt x="975" y="48"/>
                  </a:lnTo>
                  <a:lnTo>
                    <a:pt x="975" y="48"/>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62473" name="Freeform 9">
              <a:extLst>
                <a:ext uri="{FF2B5EF4-FFF2-40B4-BE49-F238E27FC236}">
                  <a16:creationId xmlns:a16="http://schemas.microsoft.com/office/drawing/2014/main" id="{E2536950-0494-5DC3-4CA3-13727005486E}"/>
                </a:ext>
              </a:extLst>
            </p:cNvPr>
            <p:cNvSpPr>
              <a:spLocks/>
            </p:cNvSpPr>
            <p:nvPr/>
          </p:nvSpPr>
          <p:spPr bwMode="hidden">
            <a:xfrm>
              <a:off x="3619" y="3815"/>
              <a:ext cx="2139" cy="198"/>
            </a:xfrm>
            <a:custGeom>
              <a:avLst/>
              <a:gdLst>
                <a:gd name="T0" fmla="*/ 2141 w 2141"/>
                <a:gd name="T1" fmla="*/ 0 h 198"/>
                <a:gd name="T2" fmla="*/ 0 w 2141"/>
                <a:gd name="T3" fmla="*/ 156 h 198"/>
                <a:gd name="T4" fmla="*/ 0 w 2141"/>
                <a:gd name="T5" fmla="*/ 198 h 198"/>
                <a:gd name="T6" fmla="*/ 2141 w 2141"/>
                <a:gd name="T7" fmla="*/ 0 h 198"/>
                <a:gd name="T8" fmla="*/ 2141 w 2141"/>
                <a:gd name="T9" fmla="*/ 0 h 198"/>
              </a:gdLst>
              <a:ahLst/>
              <a:cxnLst>
                <a:cxn ang="0">
                  <a:pos x="T0" y="T1"/>
                </a:cxn>
                <a:cxn ang="0">
                  <a:pos x="T2" y="T3"/>
                </a:cxn>
                <a:cxn ang="0">
                  <a:pos x="T4" y="T5"/>
                </a:cxn>
                <a:cxn ang="0">
                  <a:pos x="T6" y="T7"/>
                </a:cxn>
                <a:cxn ang="0">
                  <a:pos x="T8" y="T9"/>
                </a:cxn>
              </a:cxnLst>
              <a:rect l="0" t="0" r="r" b="b"/>
              <a:pathLst>
                <a:path w="2141" h="198">
                  <a:moveTo>
                    <a:pt x="2141" y="0"/>
                  </a:moveTo>
                  <a:lnTo>
                    <a:pt x="0" y="156"/>
                  </a:lnTo>
                  <a:lnTo>
                    <a:pt x="0" y="198"/>
                  </a:lnTo>
                  <a:lnTo>
                    <a:pt x="2141" y="0"/>
                  </a:lnTo>
                  <a:lnTo>
                    <a:pt x="2141" y="0"/>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62474" name="Freeform 10">
              <a:extLst>
                <a:ext uri="{FF2B5EF4-FFF2-40B4-BE49-F238E27FC236}">
                  <a16:creationId xmlns:a16="http://schemas.microsoft.com/office/drawing/2014/main" id="{F9A34D5D-B3AB-8BF1-B239-1E6F79378C27}"/>
                </a:ext>
              </a:extLst>
            </p:cNvPr>
            <p:cNvSpPr>
              <a:spLocks/>
            </p:cNvSpPr>
            <p:nvPr/>
          </p:nvSpPr>
          <p:spPr bwMode="hidden">
            <a:xfrm>
              <a:off x="0" y="3971"/>
              <a:ext cx="3619" cy="348"/>
            </a:xfrm>
            <a:custGeom>
              <a:avLst/>
              <a:gdLst>
                <a:gd name="T0" fmla="*/ 0 w 3623"/>
                <a:gd name="T1" fmla="*/ 348 h 348"/>
                <a:gd name="T2" fmla="*/ 311 w 3623"/>
                <a:gd name="T3" fmla="*/ 348 h 348"/>
                <a:gd name="T4" fmla="*/ 3623 w 3623"/>
                <a:gd name="T5" fmla="*/ 42 h 348"/>
                <a:gd name="T6" fmla="*/ 3623 w 3623"/>
                <a:gd name="T7" fmla="*/ 0 h 348"/>
                <a:gd name="T8" fmla="*/ 0 w 3623"/>
                <a:gd name="T9" fmla="*/ 264 h 348"/>
                <a:gd name="T10" fmla="*/ 0 w 3623"/>
                <a:gd name="T11" fmla="*/ 348 h 348"/>
                <a:gd name="T12" fmla="*/ 0 w 3623"/>
                <a:gd name="T13" fmla="*/ 348 h 348"/>
              </a:gdLst>
              <a:ahLst/>
              <a:cxnLst>
                <a:cxn ang="0">
                  <a:pos x="T0" y="T1"/>
                </a:cxn>
                <a:cxn ang="0">
                  <a:pos x="T2" y="T3"/>
                </a:cxn>
                <a:cxn ang="0">
                  <a:pos x="T4" y="T5"/>
                </a:cxn>
                <a:cxn ang="0">
                  <a:pos x="T6" y="T7"/>
                </a:cxn>
                <a:cxn ang="0">
                  <a:pos x="T8" y="T9"/>
                </a:cxn>
                <a:cxn ang="0">
                  <a:pos x="T10" y="T11"/>
                </a:cxn>
                <a:cxn ang="0">
                  <a:pos x="T12" y="T13"/>
                </a:cxn>
              </a:cxnLst>
              <a:rect l="0" t="0" r="r" b="b"/>
              <a:pathLst>
                <a:path w="3623" h="348">
                  <a:moveTo>
                    <a:pt x="0" y="348"/>
                  </a:moveTo>
                  <a:lnTo>
                    <a:pt x="311" y="348"/>
                  </a:lnTo>
                  <a:lnTo>
                    <a:pt x="3623" y="42"/>
                  </a:lnTo>
                  <a:lnTo>
                    <a:pt x="3623" y="0"/>
                  </a:lnTo>
                  <a:lnTo>
                    <a:pt x="0" y="264"/>
                  </a:lnTo>
                  <a:lnTo>
                    <a:pt x="0" y="348"/>
                  </a:lnTo>
                  <a:lnTo>
                    <a:pt x="0" y="348"/>
                  </a:lnTo>
                  <a:close/>
                </a:path>
              </a:pathLst>
            </a:custGeom>
            <a:gradFill rotWithShape="0">
              <a:gsLst>
                <a:gs pos="0">
                  <a:schemeClr val="bg1">
                    <a:gamma/>
                    <a:shade val="72549"/>
                    <a:invGamma/>
                  </a:schemeClr>
                </a:gs>
                <a:gs pos="100000">
                  <a:schemeClr val="bg1"/>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62475" name="Freeform 11">
              <a:extLst>
                <a:ext uri="{FF2B5EF4-FFF2-40B4-BE49-F238E27FC236}">
                  <a16:creationId xmlns:a16="http://schemas.microsoft.com/office/drawing/2014/main" id="{544E8F0D-17CA-7468-27DE-AC77ED97C48F}"/>
                </a:ext>
              </a:extLst>
            </p:cNvPr>
            <p:cNvSpPr>
              <a:spLocks/>
            </p:cNvSpPr>
            <p:nvPr/>
          </p:nvSpPr>
          <p:spPr bwMode="hidden">
            <a:xfrm>
              <a:off x="2097" y="4043"/>
              <a:ext cx="2514" cy="276"/>
            </a:xfrm>
            <a:custGeom>
              <a:avLst/>
              <a:gdLst>
                <a:gd name="T0" fmla="*/ 2182 w 2517"/>
                <a:gd name="T1" fmla="*/ 276 h 276"/>
                <a:gd name="T2" fmla="*/ 2517 w 2517"/>
                <a:gd name="T3" fmla="*/ 204 h 276"/>
                <a:gd name="T4" fmla="*/ 2260 w 2517"/>
                <a:gd name="T5" fmla="*/ 0 h 276"/>
                <a:gd name="T6" fmla="*/ 0 w 2517"/>
                <a:gd name="T7" fmla="*/ 276 h 276"/>
                <a:gd name="T8" fmla="*/ 2182 w 2517"/>
                <a:gd name="T9" fmla="*/ 276 h 276"/>
                <a:gd name="T10" fmla="*/ 2182 w 2517"/>
                <a:gd name="T11" fmla="*/ 276 h 276"/>
              </a:gdLst>
              <a:ahLst/>
              <a:cxnLst>
                <a:cxn ang="0">
                  <a:pos x="T0" y="T1"/>
                </a:cxn>
                <a:cxn ang="0">
                  <a:pos x="T2" y="T3"/>
                </a:cxn>
                <a:cxn ang="0">
                  <a:pos x="T4" y="T5"/>
                </a:cxn>
                <a:cxn ang="0">
                  <a:pos x="T6" y="T7"/>
                </a:cxn>
                <a:cxn ang="0">
                  <a:pos x="T8" y="T9"/>
                </a:cxn>
                <a:cxn ang="0">
                  <a:pos x="T10" y="T11"/>
                </a:cxn>
              </a:cxnLst>
              <a:rect l="0" t="0" r="r" b="b"/>
              <a:pathLst>
                <a:path w="2517" h="276">
                  <a:moveTo>
                    <a:pt x="2182" y="276"/>
                  </a:moveTo>
                  <a:lnTo>
                    <a:pt x="2517" y="204"/>
                  </a:lnTo>
                  <a:lnTo>
                    <a:pt x="2260" y="0"/>
                  </a:lnTo>
                  <a:lnTo>
                    <a:pt x="0" y="276"/>
                  </a:lnTo>
                  <a:lnTo>
                    <a:pt x="2182" y="276"/>
                  </a:lnTo>
                  <a:lnTo>
                    <a:pt x="2182" y="276"/>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62476" name="Freeform 12">
              <a:extLst>
                <a:ext uri="{FF2B5EF4-FFF2-40B4-BE49-F238E27FC236}">
                  <a16:creationId xmlns:a16="http://schemas.microsoft.com/office/drawing/2014/main" id="{48917407-F8E9-DB4C-D84F-6ADD23EB0AE3}"/>
                </a:ext>
              </a:extLst>
            </p:cNvPr>
            <p:cNvSpPr>
              <a:spLocks/>
            </p:cNvSpPr>
            <p:nvPr/>
          </p:nvSpPr>
          <p:spPr bwMode="hidden">
            <a:xfrm>
              <a:off x="4354" y="3869"/>
              <a:ext cx="1404" cy="378"/>
            </a:xfrm>
            <a:custGeom>
              <a:avLst/>
              <a:gdLst>
                <a:gd name="T0" fmla="*/ 1405 w 1405"/>
                <a:gd name="T1" fmla="*/ 126 h 378"/>
                <a:gd name="T2" fmla="*/ 1405 w 1405"/>
                <a:gd name="T3" fmla="*/ 0 h 378"/>
                <a:gd name="T4" fmla="*/ 0 w 1405"/>
                <a:gd name="T5" fmla="*/ 174 h 378"/>
                <a:gd name="T6" fmla="*/ 257 w 1405"/>
                <a:gd name="T7" fmla="*/ 378 h 378"/>
                <a:gd name="T8" fmla="*/ 1405 w 1405"/>
                <a:gd name="T9" fmla="*/ 126 h 378"/>
                <a:gd name="T10" fmla="*/ 1405 w 1405"/>
                <a:gd name="T11" fmla="*/ 126 h 378"/>
              </a:gdLst>
              <a:ahLst/>
              <a:cxnLst>
                <a:cxn ang="0">
                  <a:pos x="T0" y="T1"/>
                </a:cxn>
                <a:cxn ang="0">
                  <a:pos x="T2" y="T3"/>
                </a:cxn>
                <a:cxn ang="0">
                  <a:pos x="T4" y="T5"/>
                </a:cxn>
                <a:cxn ang="0">
                  <a:pos x="T6" y="T7"/>
                </a:cxn>
                <a:cxn ang="0">
                  <a:pos x="T8" y="T9"/>
                </a:cxn>
                <a:cxn ang="0">
                  <a:pos x="T10" y="T11"/>
                </a:cxn>
              </a:cxnLst>
              <a:rect l="0" t="0" r="r" b="b"/>
              <a:pathLst>
                <a:path w="1405" h="378">
                  <a:moveTo>
                    <a:pt x="1405" y="126"/>
                  </a:moveTo>
                  <a:lnTo>
                    <a:pt x="1405" y="0"/>
                  </a:lnTo>
                  <a:lnTo>
                    <a:pt x="0" y="174"/>
                  </a:lnTo>
                  <a:lnTo>
                    <a:pt x="257" y="378"/>
                  </a:lnTo>
                  <a:lnTo>
                    <a:pt x="1405" y="126"/>
                  </a:lnTo>
                  <a:lnTo>
                    <a:pt x="1405" y="126"/>
                  </a:lnTo>
                  <a:close/>
                </a:path>
              </a:pathLst>
            </a:custGeom>
            <a:gradFill rotWithShape="0">
              <a:gsLst>
                <a:gs pos="0">
                  <a:schemeClr val="bg1"/>
                </a:gs>
                <a:gs pos="100000">
                  <a:schemeClr val="bg1">
                    <a:gamma/>
                    <a:tint val="96863"/>
                    <a:invGamma/>
                  </a:schemeClr>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62477" name="Freeform 13">
              <a:extLst>
                <a:ext uri="{FF2B5EF4-FFF2-40B4-BE49-F238E27FC236}">
                  <a16:creationId xmlns:a16="http://schemas.microsoft.com/office/drawing/2014/main" id="{809F0C95-EAFB-B34D-ECE0-E6AD671D0EE8}"/>
                </a:ext>
              </a:extLst>
            </p:cNvPr>
            <p:cNvSpPr>
              <a:spLocks/>
            </p:cNvSpPr>
            <p:nvPr/>
          </p:nvSpPr>
          <p:spPr bwMode="hidden">
            <a:xfrm>
              <a:off x="5030" y="3151"/>
              <a:ext cx="728" cy="240"/>
            </a:xfrm>
            <a:custGeom>
              <a:avLst/>
              <a:gdLst>
                <a:gd name="T0" fmla="*/ 729 w 729"/>
                <a:gd name="T1" fmla="*/ 240 h 240"/>
                <a:gd name="T2" fmla="*/ 0 w 729"/>
                <a:gd name="T3" fmla="*/ 0 h 240"/>
                <a:gd name="T4" fmla="*/ 0 w 729"/>
                <a:gd name="T5" fmla="*/ 6 h 240"/>
                <a:gd name="T6" fmla="*/ 729 w 729"/>
                <a:gd name="T7" fmla="*/ 240 h 240"/>
                <a:gd name="T8" fmla="*/ 729 w 729"/>
                <a:gd name="T9" fmla="*/ 240 h 240"/>
              </a:gdLst>
              <a:ahLst/>
              <a:cxnLst>
                <a:cxn ang="0">
                  <a:pos x="T0" y="T1"/>
                </a:cxn>
                <a:cxn ang="0">
                  <a:pos x="T2" y="T3"/>
                </a:cxn>
                <a:cxn ang="0">
                  <a:pos x="T4" y="T5"/>
                </a:cxn>
                <a:cxn ang="0">
                  <a:pos x="T6" y="T7"/>
                </a:cxn>
                <a:cxn ang="0">
                  <a:pos x="T8" y="T9"/>
                </a:cxn>
              </a:cxnLst>
              <a:rect l="0" t="0" r="r" b="b"/>
              <a:pathLst>
                <a:path w="729" h="240">
                  <a:moveTo>
                    <a:pt x="729" y="240"/>
                  </a:moveTo>
                  <a:lnTo>
                    <a:pt x="0" y="0"/>
                  </a:lnTo>
                  <a:lnTo>
                    <a:pt x="0" y="6"/>
                  </a:lnTo>
                  <a:lnTo>
                    <a:pt x="729" y="240"/>
                  </a:lnTo>
                  <a:lnTo>
                    <a:pt x="729" y="240"/>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62478" name="Freeform 14">
              <a:extLst>
                <a:ext uri="{FF2B5EF4-FFF2-40B4-BE49-F238E27FC236}">
                  <a16:creationId xmlns:a16="http://schemas.microsoft.com/office/drawing/2014/main" id="{7699BC56-5330-97A9-543B-FD44E7A1B97F}"/>
                </a:ext>
              </a:extLst>
            </p:cNvPr>
            <p:cNvSpPr>
              <a:spLocks/>
            </p:cNvSpPr>
            <p:nvPr/>
          </p:nvSpPr>
          <p:spPr bwMode="hidden">
            <a:xfrm>
              <a:off x="0" y="1486"/>
              <a:ext cx="5030" cy="1671"/>
            </a:xfrm>
            <a:custGeom>
              <a:avLst/>
              <a:gdLst>
                <a:gd name="T0" fmla="*/ 0 w 5035"/>
                <a:gd name="T1" fmla="*/ 72 h 1672"/>
                <a:gd name="T2" fmla="*/ 5035 w 5035"/>
                <a:gd name="T3" fmla="*/ 1672 h 1672"/>
                <a:gd name="T4" fmla="*/ 5035 w 5035"/>
                <a:gd name="T5" fmla="*/ 1666 h 1672"/>
                <a:gd name="T6" fmla="*/ 0 w 5035"/>
                <a:gd name="T7" fmla="*/ 0 h 1672"/>
                <a:gd name="T8" fmla="*/ 0 w 5035"/>
                <a:gd name="T9" fmla="*/ 72 h 1672"/>
                <a:gd name="T10" fmla="*/ 0 w 5035"/>
                <a:gd name="T11" fmla="*/ 72 h 1672"/>
              </a:gdLst>
              <a:ahLst/>
              <a:cxnLst>
                <a:cxn ang="0">
                  <a:pos x="T0" y="T1"/>
                </a:cxn>
                <a:cxn ang="0">
                  <a:pos x="T2" y="T3"/>
                </a:cxn>
                <a:cxn ang="0">
                  <a:pos x="T4" y="T5"/>
                </a:cxn>
                <a:cxn ang="0">
                  <a:pos x="T6" y="T7"/>
                </a:cxn>
                <a:cxn ang="0">
                  <a:pos x="T8" y="T9"/>
                </a:cxn>
                <a:cxn ang="0">
                  <a:pos x="T10" y="T11"/>
                </a:cxn>
              </a:cxnLst>
              <a:rect l="0" t="0" r="r" b="b"/>
              <a:pathLst>
                <a:path w="5035" h="1672">
                  <a:moveTo>
                    <a:pt x="0" y="72"/>
                  </a:moveTo>
                  <a:lnTo>
                    <a:pt x="5035" y="1672"/>
                  </a:lnTo>
                  <a:lnTo>
                    <a:pt x="5035" y="1666"/>
                  </a:lnTo>
                  <a:lnTo>
                    <a:pt x="0" y="0"/>
                  </a:lnTo>
                  <a:lnTo>
                    <a:pt x="0" y="72"/>
                  </a:lnTo>
                  <a:lnTo>
                    <a:pt x="0" y="72"/>
                  </a:lnTo>
                  <a:close/>
                </a:path>
              </a:pathLst>
            </a:custGeom>
            <a:gradFill rotWithShape="0">
              <a:gsLst>
                <a:gs pos="0">
                  <a:schemeClr val="bg1">
                    <a:gamma/>
                    <a:shade val="54510"/>
                    <a:invGamma/>
                  </a:schemeClr>
                </a:gs>
                <a:gs pos="100000">
                  <a:schemeClr val="bg1"/>
                </a:gs>
              </a:gsLst>
              <a:lin ang="27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62479" name="Freeform 15">
              <a:extLst>
                <a:ext uri="{FF2B5EF4-FFF2-40B4-BE49-F238E27FC236}">
                  <a16:creationId xmlns:a16="http://schemas.microsoft.com/office/drawing/2014/main" id="{23336FFB-075C-9938-479E-6EBF34F38F42}"/>
                </a:ext>
              </a:extLst>
            </p:cNvPr>
            <p:cNvSpPr>
              <a:spLocks/>
            </p:cNvSpPr>
            <p:nvPr/>
          </p:nvSpPr>
          <p:spPr bwMode="hidden">
            <a:xfrm>
              <a:off x="5030" y="3049"/>
              <a:ext cx="728" cy="318"/>
            </a:xfrm>
            <a:custGeom>
              <a:avLst/>
              <a:gdLst>
                <a:gd name="T0" fmla="*/ 729 w 729"/>
                <a:gd name="T1" fmla="*/ 318 h 318"/>
                <a:gd name="T2" fmla="*/ 729 w 729"/>
                <a:gd name="T3" fmla="*/ 312 h 318"/>
                <a:gd name="T4" fmla="*/ 0 w 729"/>
                <a:gd name="T5" fmla="*/ 0 h 318"/>
                <a:gd name="T6" fmla="*/ 0 w 729"/>
                <a:gd name="T7" fmla="*/ 54 h 318"/>
                <a:gd name="T8" fmla="*/ 729 w 729"/>
                <a:gd name="T9" fmla="*/ 318 h 318"/>
                <a:gd name="T10" fmla="*/ 729 w 729"/>
                <a:gd name="T11" fmla="*/ 318 h 318"/>
              </a:gdLst>
              <a:ahLst/>
              <a:cxnLst>
                <a:cxn ang="0">
                  <a:pos x="T0" y="T1"/>
                </a:cxn>
                <a:cxn ang="0">
                  <a:pos x="T2" y="T3"/>
                </a:cxn>
                <a:cxn ang="0">
                  <a:pos x="T4" y="T5"/>
                </a:cxn>
                <a:cxn ang="0">
                  <a:pos x="T6" y="T7"/>
                </a:cxn>
                <a:cxn ang="0">
                  <a:pos x="T8" y="T9"/>
                </a:cxn>
                <a:cxn ang="0">
                  <a:pos x="T10" y="T11"/>
                </a:cxn>
              </a:cxnLst>
              <a:rect l="0" t="0" r="r" b="b"/>
              <a:pathLst>
                <a:path w="729" h="318">
                  <a:moveTo>
                    <a:pt x="729" y="318"/>
                  </a:moveTo>
                  <a:lnTo>
                    <a:pt x="729" y="312"/>
                  </a:lnTo>
                  <a:lnTo>
                    <a:pt x="0" y="0"/>
                  </a:lnTo>
                  <a:lnTo>
                    <a:pt x="0" y="54"/>
                  </a:lnTo>
                  <a:lnTo>
                    <a:pt x="729" y="318"/>
                  </a:lnTo>
                  <a:lnTo>
                    <a:pt x="729" y="318"/>
                  </a:lnTo>
                  <a:close/>
                </a:path>
              </a:pathLst>
            </a:custGeom>
            <a:gradFill rotWithShape="0">
              <a:gsLst>
                <a:gs pos="0">
                  <a:schemeClr val="bg2"/>
                </a:gs>
                <a:gs pos="100000">
                  <a:schemeClr val="bg1"/>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62480" name="Freeform 16">
              <a:extLst>
                <a:ext uri="{FF2B5EF4-FFF2-40B4-BE49-F238E27FC236}">
                  <a16:creationId xmlns:a16="http://schemas.microsoft.com/office/drawing/2014/main" id="{4570A83B-A643-222D-BC84-5D04ACF0E2CF}"/>
                </a:ext>
              </a:extLst>
            </p:cNvPr>
            <p:cNvSpPr>
              <a:spLocks/>
            </p:cNvSpPr>
            <p:nvPr/>
          </p:nvSpPr>
          <p:spPr bwMode="hidden">
            <a:xfrm>
              <a:off x="0" y="916"/>
              <a:ext cx="5030" cy="2187"/>
            </a:xfrm>
            <a:custGeom>
              <a:avLst/>
              <a:gdLst>
                <a:gd name="T0" fmla="*/ 0 w 5035"/>
                <a:gd name="T1" fmla="*/ 396 h 2188"/>
                <a:gd name="T2" fmla="*/ 5035 w 5035"/>
                <a:gd name="T3" fmla="*/ 2188 h 2188"/>
                <a:gd name="T4" fmla="*/ 5035 w 5035"/>
                <a:gd name="T5" fmla="*/ 2134 h 2188"/>
                <a:gd name="T6" fmla="*/ 0 w 5035"/>
                <a:gd name="T7" fmla="*/ 0 h 2188"/>
                <a:gd name="T8" fmla="*/ 0 w 5035"/>
                <a:gd name="T9" fmla="*/ 396 h 2188"/>
                <a:gd name="T10" fmla="*/ 0 w 5035"/>
                <a:gd name="T11" fmla="*/ 396 h 2188"/>
              </a:gdLst>
              <a:ahLst/>
              <a:cxnLst>
                <a:cxn ang="0">
                  <a:pos x="T0" y="T1"/>
                </a:cxn>
                <a:cxn ang="0">
                  <a:pos x="T2" y="T3"/>
                </a:cxn>
                <a:cxn ang="0">
                  <a:pos x="T4" y="T5"/>
                </a:cxn>
                <a:cxn ang="0">
                  <a:pos x="T6" y="T7"/>
                </a:cxn>
                <a:cxn ang="0">
                  <a:pos x="T8" y="T9"/>
                </a:cxn>
                <a:cxn ang="0">
                  <a:pos x="T10" y="T11"/>
                </a:cxn>
              </a:cxnLst>
              <a:rect l="0" t="0" r="r" b="b"/>
              <a:pathLst>
                <a:path w="5035" h="2188">
                  <a:moveTo>
                    <a:pt x="0" y="396"/>
                  </a:moveTo>
                  <a:lnTo>
                    <a:pt x="5035" y="2188"/>
                  </a:lnTo>
                  <a:lnTo>
                    <a:pt x="5035" y="2134"/>
                  </a:lnTo>
                  <a:lnTo>
                    <a:pt x="0" y="0"/>
                  </a:lnTo>
                  <a:lnTo>
                    <a:pt x="0" y="396"/>
                  </a:lnTo>
                  <a:lnTo>
                    <a:pt x="0" y="396"/>
                  </a:lnTo>
                  <a:close/>
                </a:path>
              </a:pathLst>
            </a:custGeom>
            <a:gradFill rotWithShape="0">
              <a:gsLst>
                <a:gs pos="0">
                  <a:schemeClr val="bg2">
                    <a:gamma/>
                    <a:shade val="66667"/>
                    <a:invGamma/>
                  </a:schemeClr>
                </a:gs>
                <a:gs pos="100000">
                  <a:schemeClr val="bg2"/>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62481" name="Freeform 17">
              <a:extLst>
                <a:ext uri="{FF2B5EF4-FFF2-40B4-BE49-F238E27FC236}">
                  <a16:creationId xmlns:a16="http://schemas.microsoft.com/office/drawing/2014/main" id="{B8ED969F-BC2C-B4E1-ED6C-77AC96A1DFB8}"/>
                </a:ext>
              </a:extLst>
            </p:cNvPr>
            <p:cNvSpPr>
              <a:spLocks/>
            </p:cNvSpPr>
            <p:nvPr/>
          </p:nvSpPr>
          <p:spPr bwMode="hidden">
            <a:xfrm>
              <a:off x="2294" y="0"/>
              <a:ext cx="3159" cy="2725"/>
            </a:xfrm>
            <a:custGeom>
              <a:avLst/>
              <a:gdLst>
                <a:gd name="T0" fmla="*/ 0 w 3163"/>
                <a:gd name="T1" fmla="*/ 0 h 2727"/>
                <a:gd name="T2" fmla="*/ 3145 w 3163"/>
                <a:gd name="T3" fmla="*/ 2727 h 2727"/>
                <a:gd name="T4" fmla="*/ 3163 w 3163"/>
                <a:gd name="T5" fmla="*/ 2704 h 2727"/>
                <a:gd name="T6" fmla="*/ 102 w 3163"/>
                <a:gd name="T7" fmla="*/ 0 h 2727"/>
                <a:gd name="T8" fmla="*/ 0 w 3163"/>
                <a:gd name="T9" fmla="*/ 0 h 2727"/>
                <a:gd name="T10" fmla="*/ 0 w 3163"/>
                <a:gd name="T11" fmla="*/ 0 h 2727"/>
              </a:gdLst>
              <a:ahLst/>
              <a:cxnLst>
                <a:cxn ang="0">
                  <a:pos x="T0" y="T1"/>
                </a:cxn>
                <a:cxn ang="0">
                  <a:pos x="T2" y="T3"/>
                </a:cxn>
                <a:cxn ang="0">
                  <a:pos x="T4" y="T5"/>
                </a:cxn>
                <a:cxn ang="0">
                  <a:pos x="T6" y="T7"/>
                </a:cxn>
                <a:cxn ang="0">
                  <a:pos x="T8" y="T9"/>
                </a:cxn>
                <a:cxn ang="0">
                  <a:pos x="T10" y="T11"/>
                </a:cxn>
              </a:cxnLst>
              <a:rect l="0" t="0" r="r" b="b"/>
              <a:pathLst>
                <a:path w="3163" h="2727">
                  <a:moveTo>
                    <a:pt x="0" y="0"/>
                  </a:moveTo>
                  <a:lnTo>
                    <a:pt x="3145" y="2727"/>
                  </a:lnTo>
                  <a:lnTo>
                    <a:pt x="3163" y="2704"/>
                  </a:lnTo>
                  <a:lnTo>
                    <a:pt x="102" y="0"/>
                  </a:lnTo>
                  <a:lnTo>
                    <a:pt x="0" y="0"/>
                  </a:lnTo>
                  <a:lnTo>
                    <a:pt x="0" y="0"/>
                  </a:lnTo>
                  <a:close/>
                </a:path>
              </a:pathLst>
            </a:custGeom>
            <a:gradFill rotWithShape="0">
              <a:gsLst>
                <a:gs pos="0">
                  <a:schemeClr val="bg1">
                    <a:gamma/>
                    <a:shade val="69804"/>
                    <a:invGamma/>
                  </a:schemeClr>
                </a:gs>
                <a:gs pos="100000">
                  <a:schemeClr val="bg1"/>
                </a:gs>
              </a:gsLst>
              <a:lin ang="27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62482" name="Freeform 18">
              <a:extLst>
                <a:ext uri="{FF2B5EF4-FFF2-40B4-BE49-F238E27FC236}">
                  <a16:creationId xmlns:a16="http://schemas.microsoft.com/office/drawing/2014/main" id="{F00281C6-A82D-66C0-F491-D9A6429BB596}"/>
                </a:ext>
              </a:extLst>
            </p:cNvPr>
            <p:cNvSpPr>
              <a:spLocks/>
            </p:cNvSpPr>
            <p:nvPr/>
          </p:nvSpPr>
          <p:spPr bwMode="hidden">
            <a:xfrm>
              <a:off x="5435" y="2702"/>
              <a:ext cx="323" cy="299"/>
            </a:xfrm>
            <a:custGeom>
              <a:avLst/>
              <a:gdLst>
                <a:gd name="T0" fmla="*/ 323 w 323"/>
                <a:gd name="T1" fmla="*/ 299 h 299"/>
                <a:gd name="T2" fmla="*/ 323 w 323"/>
                <a:gd name="T3" fmla="*/ 263 h 299"/>
                <a:gd name="T4" fmla="*/ 18 w 323"/>
                <a:gd name="T5" fmla="*/ 0 h 299"/>
                <a:gd name="T6" fmla="*/ 0 w 323"/>
                <a:gd name="T7" fmla="*/ 23 h 299"/>
                <a:gd name="T8" fmla="*/ 323 w 323"/>
                <a:gd name="T9" fmla="*/ 299 h 299"/>
                <a:gd name="T10" fmla="*/ 323 w 323"/>
                <a:gd name="T11" fmla="*/ 299 h 299"/>
              </a:gdLst>
              <a:ahLst/>
              <a:cxnLst>
                <a:cxn ang="0">
                  <a:pos x="T0" y="T1"/>
                </a:cxn>
                <a:cxn ang="0">
                  <a:pos x="T2" y="T3"/>
                </a:cxn>
                <a:cxn ang="0">
                  <a:pos x="T4" y="T5"/>
                </a:cxn>
                <a:cxn ang="0">
                  <a:pos x="T6" y="T7"/>
                </a:cxn>
                <a:cxn ang="0">
                  <a:pos x="T8" y="T9"/>
                </a:cxn>
                <a:cxn ang="0">
                  <a:pos x="T10" y="T11"/>
                </a:cxn>
              </a:cxnLst>
              <a:rect l="0" t="0" r="r" b="b"/>
              <a:pathLst>
                <a:path w="323" h="299">
                  <a:moveTo>
                    <a:pt x="323" y="299"/>
                  </a:moveTo>
                  <a:lnTo>
                    <a:pt x="323" y="263"/>
                  </a:lnTo>
                  <a:lnTo>
                    <a:pt x="18" y="0"/>
                  </a:lnTo>
                  <a:lnTo>
                    <a:pt x="0" y="23"/>
                  </a:lnTo>
                  <a:lnTo>
                    <a:pt x="323" y="299"/>
                  </a:lnTo>
                  <a:lnTo>
                    <a:pt x="323" y="299"/>
                  </a:lnTo>
                  <a:close/>
                </a:path>
              </a:pathLst>
            </a:custGeom>
            <a:gradFill rotWithShape="0">
              <a:gsLst>
                <a:gs pos="0">
                  <a:schemeClr val="bg1"/>
                </a:gs>
                <a:gs pos="100000">
                  <a:schemeClr val="bg1">
                    <a:gamma/>
                    <a:tint val="94118"/>
                    <a:invGamma/>
                  </a:schemeClr>
                </a:gs>
              </a:gsLst>
              <a:lin ang="27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62483" name="Freeform 19">
              <a:extLst>
                <a:ext uri="{FF2B5EF4-FFF2-40B4-BE49-F238E27FC236}">
                  <a16:creationId xmlns:a16="http://schemas.microsoft.com/office/drawing/2014/main" id="{A8182407-63F6-4432-0BFC-2C92C80F4505}"/>
                </a:ext>
              </a:extLst>
            </p:cNvPr>
            <p:cNvSpPr>
              <a:spLocks/>
            </p:cNvSpPr>
            <p:nvPr/>
          </p:nvSpPr>
          <p:spPr bwMode="hidden">
            <a:xfrm>
              <a:off x="5477" y="2588"/>
              <a:ext cx="281" cy="335"/>
            </a:xfrm>
            <a:custGeom>
              <a:avLst/>
              <a:gdLst>
                <a:gd name="T0" fmla="*/ 281 w 281"/>
                <a:gd name="T1" fmla="*/ 335 h 335"/>
                <a:gd name="T2" fmla="*/ 281 w 281"/>
                <a:gd name="T3" fmla="*/ 173 h 335"/>
                <a:gd name="T4" fmla="*/ 96 w 281"/>
                <a:gd name="T5" fmla="*/ 0 h 335"/>
                <a:gd name="T6" fmla="*/ 0 w 281"/>
                <a:gd name="T7" fmla="*/ 90 h 335"/>
                <a:gd name="T8" fmla="*/ 281 w 281"/>
                <a:gd name="T9" fmla="*/ 335 h 335"/>
                <a:gd name="T10" fmla="*/ 281 w 281"/>
                <a:gd name="T11" fmla="*/ 335 h 335"/>
              </a:gdLst>
              <a:ahLst/>
              <a:cxnLst>
                <a:cxn ang="0">
                  <a:pos x="T0" y="T1"/>
                </a:cxn>
                <a:cxn ang="0">
                  <a:pos x="T2" y="T3"/>
                </a:cxn>
                <a:cxn ang="0">
                  <a:pos x="T4" y="T5"/>
                </a:cxn>
                <a:cxn ang="0">
                  <a:pos x="T6" y="T7"/>
                </a:cxn>
                <a:cxn ang="0">
                  <a:pos x="T8" y="T9"/>
                </a:cxn>
                <a:cxn ang="0">
                  <a:pos x="T10" y="T11"/>
                </a:cxn>
              </a:cxnLst>
              <a:rect l="0" t="0" r="r" b="b"/>
              <a:pathLst>
                <a:path w="281" h="335">
                  <a:moveTo>
                    <a:pt x="281" y="335"/>
                  </a:moveTo>
                  <a:lnTo>
                    <a:pt x="281" y="173"/>
                  </a:lnTo>
                  <a:lnTo>
                    <a:pt x="96" y="0"/>
                  </a:lnTo>
                  <a:lnTo>
                    <a:pt x="0" y="90"/>
                  </a:lnTo>
                  <a:lnTo>
                    <a:pt x="281" y="335"/>
                  </a:lnTo>
                  <a:lnTo>
                    <a:pt x="281" y="335"/>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62484" name="Freeform 20">
              <a:extLst>
                <a:ext uri="{FF2B5EF4-FFF2-40B4-BE49-F238E27FC236}">
                  <a16:creationId xmlns:a16="http://schemas.microsoft.com/office/drawing/2014/main" id="{71261238-9120-2D33-F335-B35B19F33182}"/>
                </a:ext>
              </a:extLst>
            </p:cNvPr>
            <p:cNvSpPr>
              <a:spLocks/>
            </p:cNvSpPr>
            <p:nvPr/>
          </p:nvSpPr>
          <p:spPr bwMode="hidden">
            <a:xfrm>
              <a:off x="2454" y="0"/>
              <a:ext cx="3119" cy="2678"/>
            </a:xfrm>
            <a:custGeom>
              <a:avLst/>
              <a:gdLst>
                <a:gd name="T0" fmla="*/ 0 w 3122"/>
                <a:gd name="T1" fmla="*/ 0 h 2680"/>
                <a:gd name="T2" fmla="*/ 3026 w 3122"/>
                <a:gd name="T3" fmla="*/ 2680 h 2680"/>
                <a:gd name="T4" fmla="*/ 3122 w 3122"/>
                <a:gd name="T5" fmla="*/ 2590 h 2680"/>
                <a:gd name="T6" fmla="*/ 383 w 3122"/>
                <a:gd name="T7" fmla="*/ 0 h 2680"/>
                <a:gd name="T8" fmla="*/ 0 w 3122"/>
                <a:gd name="T9" fmla="*/ 0 h 2680"/>
                <a:gd name="T10" fmla="*/ 0 w 3122"/>
                <a:gd name="T11" fmla="*/ 0 h 2680"/>
              </a:gdLst>
              <a:ahLst/>
              <a:cxnLst>
                <a:cxn ang="0">
                  <a:pos x="T0" y="T1"/>
                </a:cxn>
                <a:cxn ang="0">
                  <a:pos x="T2" y="T3"/>
                </a:cxn>
                <a:cxn ang="0">
                  <a:pos x="T4" y="T5"/>
                </a:cxn>
                <a:cxn ang="0">
                  <a:pos x="T6" y="T7"/>
                </a:cxn>
                <a:cxn ang="0">
                  <a:pos x="T8" y="T9"/>
                </a:cxn>
                <a:cxn ang="0">
                  <a:pos x="T10" y="T11"/>
                </a:cxn>
              </a:cxnLst>
              <a:rect l="0" t="0" r="r" b="b"/>
              <a:pathLst>
                <a:path w="3122" h="2680">
                  <a:moveTo>
                    <a:pt x="0" y="0"/>
                  </a:moveTo>
                  <a:lnTo>
                    <a:pt x="3026" y="2680"/>
                  </a:lnTo>
                  <a:lnTo>
                    <a:pt x="3122" y="2590"/>
                  </a:lnTo>
                  <a:lnTo>
                    <a:pt x="383" y="0"/>
                  </a:lnTo>
                  <a:lnTo>
                    <a:pt x="0" y="0"/>
                  </a:lnTo>
                  <a:lnTo>
                    <a:pt x="0" y="0"/>
                  </a:lnTo>
                  <a:close/>
                </a:path>
              </a:pathLst>
            </a:custGeom>
            <a:gradFill rotWithShape="0">
              <a:gsLst>
                <a:gs pos="0">
                  <a:schemeClr val="bg1">
                    <a:gamma/>
                    <a:shade val="46275"/>
                    <a:invGamma/>
                  </a:schemeClr>
                </a:gs>
                <a:gs pos="100000">
                  <a:schemeClr val="bg1"/>
                </a:gs>
              </a:gsLst>
              <a:lin ang="27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62485" name="Freeform 21">
              <a:extLst>
                <a:ext uri="{FF2B5EF4-FFF2-40B4-BE49-F238E27FC236}">
                  <a16:creationId xmlns:a16="http://schemas.microsoft.com/office/drawing/2014/main" id="{55F9A1AB-6F34-4105-E20E-05CE64BA6618}"/>
                </a:ext>
              </a:extLst>
            </p:cNvPr>
            <p:cNvSpPr>
              <a:spLocks/>
            </p:cNvSpPr>
            <p:nvPr/>
          </p:nvSpPr>
          <p:spPr bwMode="hidden">
            <a:xfrm>
              <a:off x="5626" y="2534"/>
              <a:ext cx="132" cy="132"/>
            </a:xfrm>
            <a:custGeom>
              <a:avLst/>
              <a:gdLst>
                <a:gd name="T0" fmla="*/ 132 w 132"/>
                <a:gd name="T1" fmla="*/ 132 h 132"/>
                <a:gd name="T2" fmla="*/ 0 w 132"/>
                <a:gd name="T3" fmla="*/ 0 h 132"/>
                <a:gd name="T4" fmla="*/ 0 w 132"/>
                <a:gd name="T5" fmla="*/ 0 h 132"/>
                <a:gd name="T6" fmla="*/ 132 w 132"/>
                <a:gd name="T7" fmla="*/ 132 h 132"/>
                <a:gd name="T8" fmla="*/ 132 w 132"/>
                <a:gd name="T9" fmla="*/ 132 h 132"/>
              </a:gdLst>
              <a:ahLst/>
              <a:cxnLst>
                <a:cxn ang="0">
                  <a:pos x="T0" y="T1"/>
                </a:cxn>
                <a:cxn ang="0">
                  <a:pos x="T2" y="T3"/>
                </a:cxn>
                <a:cxn ang="0">
                  <a:pos x="T4" y="T5"/>
                </a:cxn>
                <a:cxn ang="0">
                  <a:pos x="T6" y="T7"/>
                </a:cxn>
                <a:cxn ang="0">
                  <a:pos x="T8" y="T9"/>
                </a:cxn>
              </a:cxnLst>
              <a:rect l="0" t="0" r="r" b="b"/>
              <a:pathLst>
                <a:path w="132" h="132">
                  <a:moveTo>
                    <a:pt x="132" y="132"/>
                  </a:moveTo>
                  <a:lnTo>
                    <a:pt x="0" y="0"/>
                  </a:lnTo>
                  <a:lnTo>
                    <a:pt x="0" y="0"/>
                  </a:lnTo>
                  <a:lnTo>
                    <a:pt x="132" y="132"/>
                  </a:lnTo>
                  <a:lnTo>
                    <a:pt x="132" y="132"/>
                  </a:lnTo>
                  <a:close/>
                </a:path>
              </a:pathLst>
            </a:custGeom>
            <a:solidFill>
              <a:srgbClr val="FF999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62486" name="Freeform 22">
              <a:extLst>
                <a:ext uri="{FF2B5EF4-FFF2-40B4-BE49-F238E27FC236}">
                  <a16:creationId xmlns:a16="http://schemas.microsoft.com/office/drawing/2014/main" id="{E9D78A51-DFE2-4E7B-6EC9-C169451496FA}"/>
                </a:ext>
              </a:extLst>
            </p:cNvPr>
            <p:cNvSpPr>
              <a:spLocks/>
            </p:cNvSpPr>
            <p:nvPr/>
          </p:nvSpPr>
          <p:spPr bwMode="hidden">
            <a:xfrm>
              <a:off x="3112" y="0"/>
              <a:ext cx="2514" cy="2534"/>
            </a:xfrm>
            <a:custGeom>
              <a:avLst/>
              <a:gdLst>
                <a:gd name="T0" fmla="*/ 0 w 2517"/>
                <a:gd name="T1" fmla="*/ 0 h 2536"/>
                <a:gd name="T2" fmla="*/ 2517 w 2517"/>
                <a:gd name="T3" fmla="*/ 2536 h 2536"/>
                <a:gd name="T4" fmla="*/ 2517 w 2517"/>
                <a:gd name="T5" fmla="*/ 2536 h 2536"/>
                <a:gd name="T6" fmla="*/ 66 w 2517"/>
                <a:gd name="T7" fmla="*/ 0 h 2536"/>
                <a:gd name="T8" fmla="*/ 0 w 2517"/>
                <a:gd name="T9" fmla="*/ 0 h 2536"/>
                <a:gd name="T10" fmla="*/ 0 w 2517"/>
                <a:gd name="T11" fmla="*/ 0 h 2536"/>
              </a:gdLst>
              <a:ahLst/>
              <a:cxnLst>
                <a:cxn ang="0">
                  <a:pos x="T0" y="T1"/>
                </a:cxn>
                <a:cxn ang="0">
                  <a:pos x="T2" y="T3"/>
                </a:cxn>
                <a:cxn ang="0">
                  <a:pos x="T4" y="T5"/>
                </a:cxn>
                <a:cxn ang="0">
                  <a:pos x="T6" y="T7"/>
                </a:cxn>
                <a:cxn ang="0">
                  <a:pos x="T8" y="T9"/>
                </a:cxn>
                <a:cxn ang="0">
                  <a:pos x="T10" y="T11"/>
                </a:cxn>
              </a:cxnLst>
              <a:rect l="0" t="0" r="r" b="b"/>
              <a:pathLst>
                <a:path w="2517" h="2536">
                  <a:moveTo>
                    <a:pt x="0" y="0"/>
                  </a:moveTo>
                  <a:lnTo>
                    <a:pt x="2517" y="2536"/>
                  </a:lnTo>
                  <a:lnTo>
                    <a:pt x="2517" y="2536"/>
                  </a:lnTo>
                  <a:lnTo>
                    <a:pt x="66" y="0"/>
                  </a:lnTo>
                  <a:lnTo>
                    <a:pt x="0" y="0"/>
                  </a:lnTo>
                  <a:lnTo>
                    <a:pt x="0" y="0"/>
                  </a:lnTo>
                  <a:close/>
                </a:path>
              </a:pathLst>
            </a:custGeom>
            <a:gradFill rotWithShape="0">
              <a:gsLst>
                <a:gs pos="0">
                  <a:schemeClr val="bg1">
                    <a:gamma/>
                    <a:shade val="51373"/>
                    <a:invGamma/>
                  </a:schemeClr>
                </a:gs>
                <a:gs pos="100000">
                  <a:schemeClr val="bg1"/>
                </a:gs>
              </a:gsLst>
              <a:lin ang="27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62487" name="Freeform 23">
              <a:extLst>
                <a:ext uri="{FF2B5EF4-FFF2-40B4-BE49-F238E27FC236}">
                  <a16:creationId xmlns:a16="http://schemas.microsoft.com/office/drawing/2014/main" id="{39685852-8CDE-23A0-5CFD-C9F314E4981B}"/>
                </a:ext>
              </a:extLst>
            </p:cNvPr>
            <p:cNvSpPr>
              <a:spLocks/>
            </p:cNvSpPr>
            <p:nvPr/>
          </p:nvSpPr>
          <p:spPr bwMode="hidden">
            <a:xfrm>
              <a:off x="3488" y="0"/>
              <a:ext cx="2198" cy="2480"/>
            </a:xfrm>
            <a:custGeom>
              <a:avLst/>
              <a:gdLst>
                <a:gd name="T0" fmla="*/ 0 w 2200"/>
                <a:gd name="T1" fmla="*/ 0 h 2482"/>
                <a:gd name="T2" fmla="*/ 2188 w 2200"/>
                <a:gd name="T3" fmla="*/ 2482 h 2482"/>
                <a:gd name="T4" fmla="*/ 2200 w 2200"/>
                <a:gd name="T5" fmla="*/ 2476 h 2482"/>
                <a:gd name="T6" fmla="*/ 317 w 2200"/>
                <a:gd name="T7" fmla="*/ 0 h 2482"/>
                <a:gd name="T8" fmla="*/ 0 w 2200"/>
                <a:gd name="T9" fmla="*/ 0 h 2482"/>
                <a:gd name="T10" fmla="*/ 0 w 2200"/>
                <a:gd name="T11" fmla="*/ 0 h 2482"/>
              </a:gdLst>
              <a:ahLst/>
              <a:cxnLst>
                <a:cxn ang="0">
                  <a:pos x="T0" y="T1"/>
                </a:cxn>
                <a:cxn ang="0">
                  <a:pos x="T2" y="T3"/>
                </a:cxn>
                <a:cxn ang="0">
                  <a:pos x="T4" y="T5"/>
                </a:cxn>
                <a:cxn ang="0">
                  <a:pos x="T6" y="T7"/>
                </a:cxn>
                <a:cxn ang="0">
                  <a:pos x="T8" y="T9"/>
                </a:cxn>
                <a:cxn ang="0">
                  <a:pos x="T10" y="T11"/>
                </a:cxn>
              </a:cxnLst>
              <a:rect l="0" t="0" r="r" b="b"/>
              <a:pathLst>
                <a:path w="2200" h="2482">
                  <a:moveTo>
                    <a:pt x="0" y="0"/>
                  </a:moveTo>
                  <a:lnTo>
                    <a:pt x="2188" y="2482"/>
                  </a:lnTo>
                  <a:lnTo>
                    <a:pt x="2200" y="2476"/>
                  </a:lnTo>
                  <a:lnTo>
                    <a:pt x="317" y="0"/>
                  </a:lnTo>
                  <a:lnTo>
                    <a:pt x="0" y="0"/>
                  </a:lnTo>
                  <a:lnTo>
                    <a:pt x="0" y="0"/>
                  </a:lnTo>
                  <a:close/>
                </a:path>
              </a:pathLst>
            </a:custGeom>
            <a:gradFill rotWithShape="0">
              <a:gsLst>
                <a:gs pos="0">
                  <a:schemeClr val="bg2">
                    <a:gamma/>
                    <a:shade val="78824"/>
                    <a:invGamma/>
                  </a:schemeClr>
                </a:gs>
                <a:gs pos="100000">
                  <a:schemeClr val="bg2"/>
                </a:gs>
              </a:gsLst>
              <a:lin ang="5400000" scaled="1"/>
            </a:gradFill>
            <a:ln>
              <a:noFill/>
            </a:ln>
            <a:effectLst/>
            <a:extLst>
              <a:ext uri="{91240B29-F687-4F45-9708-019B960494DF}">
                <a14:hiddenLine xmlns:a14="http://schemas.microsoft.com/office/drawing/2010/main" w="9525" cap="flat" cmpd="sng">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a:p>
          </p:txBody>
        </p:sp>
        <p:sp>
          <p:nvSpPr>
            <p:cNvPr id="62488" name="Freeform 24">
              <a:extLst>
                <a:ext uri="{FF2B5EF4-FFF2-40B4-BE49-F238E27FC236}">
                  <a16:creationId xmlns:a16="http://schemas.microsoft.com/office/drawing/2014/main" id="{7287E425-2B7D-1F9E-700B-A8535A44557C}"/>
                </a:ext>
              </a:extLst>
            </p:cNvPr>
            <p:cNvSpPr>
              <a:spLocks/>
            </p:cNvSpPr>
            <p:nvPr/>
          </p:nvSpPr>
          <p:spPr bwMode="hidden">
            <a:xfrm>
              <a:off x="5674" y="2474"/>
              <a:ext cx="84" cy="96"/>
            </a:xfrm>
            <a:custGeom>
              <a:avLst/>
              <a:gdLst>
                <a:gd name="T0" fmla="*/ 84 w 84"/>
                <a:gd name="T1" fmla="*/ 96 h 96"/>
                <a:gd name="T2" fmla="*/ 84 w 84"/>
                <a:gd name="T3" fmla="*/ 90 h 96"/>
                <a:gd name="T4" fmla="*/ 12 w 84"/>
                <a:gd name="T5" fmla="*/ 0 h 96"/>
                <a:gd name="T6" fmla="*/ 0 w 84"/>
                <a:gd name="T7" fmla="*/ 6 h 96"/>
                <a:gd name="T8" fmla="*/ 84 w 84"/>
                <a:gd name="T9" fmla="*/ 96 h 96"/>
                <a:gd name="T10" fmla="*/ 84 w 84"/>
                <a:gd name="T11" fmla="*/ 96 h 96"/>
              </a:gdLst>
              <a:ahLst/>
              <a:cxnLst>
                <a:cxn ang="0">
                  <a:pos x="T0" y="T1"/>
                </a:cxn>
                <a:cxn ang="0">
                  <a:pos x="T2" y="T3"/>
                </a:cxn>
                <a:cxn ang="0">
                  <a:pos x="T4" y="T5"/>
                </a:cxn>
                <a:cxn ang="0">
                  <a:pos x="T6" y="T7"/>
                </a:cxn>
                <a:cxn ang="0">
                  <a:pos x="T8" y="T9"/>
                </a:cxn>
                <a:cxn ang="0">
                  <a:pos x="T10" y="T11"/>
                </a:cxn>
              </a:cxnLst>
              <a:rect l="0" t="0" r="r" b="b"/>
              <a:pathLst>
                <a:path w="84" h="96">
                  <a:moveTo>
                    <a:pt x="84" y="96"/>
                  </a:moveTo>
                  <a:lnTo>
                    <a:pt x="84" y="90"/>
                  </a:lnTo>
                  <a:lnTo>
                    <a:pt x="12" y="0"/>
                  </a:lnTo>
                  <a:lnTo>
                    <a:pt x="0" y="6"/>
                  </a:lnTo>
                  <a:lnTo>
                    <a:pt x="84" y="96"/>
                  </a:lnTo>
                  <a:lnTo>
                    <a:pt x="84" y="96"/>
                  </a:lnTo>
                  <a:close/>
                </a:path>
              </a:pathLst>
            </a:custGeom>
            <a:gradFill rotWithShape="0">
              <a:gsLst>
                <a:gs pos="0">
                  <a:schemeClr val="bg1"/>
                </a:gs>
                <a:gs pos="100000">
                  <a:schemeClr val="bg1">
                    <a:gamma/>
                    <a:tint val="90980"/>
                    <a:invGamma/>
                  </a:schemeClr>
                </a:gs>
              </a:gsLst>
              <a:lin ang="27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62489" name="Freeform 25">
              <a:extLst>
                <a:ext uri="{FF2B5EF4-FFF2-40B4-BE49-F238E27FC236}">
                  <a16:creationId xmlns:a16="http://schemas.microsoft.com/office/drawing/2014/main" id="{E486A3F9-A13D-5DAA-9E4B-99FFDDB85C0A}"/>
                </a:ext>
              </a:extLst>
            </p:cNvPr>
            <p:cNvSpPr>
              <a:spLocks/>
            </p:cNvSpPr>
            <p:nvPr/>
          </p:nvSpPr>
          <p:spPr bwMode="hidden">
            <a:xfrm>
              <a:off x="5603" y="850"/>
              <a:ext cx="155" cy="516"/>
            </a:xfrm>
            <a:custGeom>
              <a:avLst/>
              <a:gdLst>
                <a:gd name="T0" fmla="*/ 155 w 155"/>
                <a:gd name="T1" fmla="*/ 516 h 516"/>
                <a:gd name="T2" fmla="*/ 155 w 155"/>
                <a:gd name="T3" fmla="*/ 204 h 516"/>
                <a:gd name="T4" fmla="*/ 77 w 155"/>
                <a:gd name="T5" fmla="*/ 0 h 516"/>
                <a:gd name="T6" fmla="*/ 0 w 155"/>
                <a:gd name="T7" fmla="*/ 192 h 516"/>
                <a:gd name="T8" fmla="*/ 155 w 155"/>
                <a:gd name="T9" fmla="*/ 516 h 516"/>
                <a:gd name="T10" fmla="*/ 155 w 155"/>
                <a:gd name="T11" fmla="*/ 516 h 516"/>
              </a:gdLst>
              <a:ahLst/>
              <a:cxnLst>
                <a:cxn ang="0">
                  <a:pos x="T0" y="T1"/>
                </a:cxn>
                <a:cxn ang="0">
                  <a:pos x="T2" y="T3"/>
                </a:cxn>
                <a:cxn ang="0">
                  <a:pos x="T4" y="T5"/>
                </a:cxn>
                <a:cxn ang="0">
                  <a:pos x="T6" y="T7"/>
                </a:cxn>
                <a:cxn ang="0">
                  <a:pos x="T8" y="T9"/>
                </a:cxn>
                <a:cxn ang="0">
                  <a:pos x="T10" y="T11"/>
                </a:cxn>
              </a:cxnLst>
              <a:rect l="0" t="0" r="r" b="b"/>
              <a:pathLst>
                <a:path w="155" h="516">
                  <a:moveTo>
                    <a:pt x="155" y="516"/>
                  </a:moveTo>
                  <a:lnTo>
                    <a:pt x="155" y="204"/>
                  </a:lnTo>
                  <a:lnTo>
                    <a:pt x="77" y="0"/>
                  </a:lnTo>
                  <a:lnTo>
                    <a:pt x="0" y="192"/>
                  </a:lnTo>
                  <a:lnTo>
                    <a:pt x="155" y="516"/>
                  </a:lnTo>
                  <a:lnTo>
                    <a:pt x="155" y="516"/>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62490" name="Freeform 26">
              <a:extLst>
                <a:ext uri="{FF2B5EF4-FFF2-40B4-BE49-F238E27FC236}">
                  <a16:creationId xmlns:a16="http://schemas.microsoft.com/office/drawing/2014/main" id="{A8901A82-0883-ACCC-A7C3-07C81F54E67B}"/>
                </a:ext>
              </a:extLst>
            </p:cNvPr>
            <p:cNvSpPr>
              <a:spLocks/>
            </p:cNvSpPr>
            <p:nvPr/>
          </p:nvSpPr>
          <p:spPr bwMode="hidden">
            <a:xfrm>
              <a:off x="5107" y="0"/>
              <a:ext cx="573" cy="1042"/>
            </a:xfrm>
            <a:custGeom>
              <a:avLst/>
              <a:gdLst>
                <a:gd name="T0" fmla="*/ 0 w 574"/>
                <a:gd name="T1" fmla="*/ 0 h 1043"/>
                <a:gd name="T2" fmla="*/ 497 w 574"/>
                <a:gd name="T3" fmla="*/ 1043 h 1043"/>
                <a:gd name="T4" fmla="*/ 574 w 574"/>
                <a:gd name="T5" fmla="*/ 851 h 1043"/>
                <a:gd name="T6" fmla="*/ 251 w 574"/>
                <a:gd name="T7" fmla="*/ 0 h 1043"/>
                <a:gd name="T8" fmla="*/ 0 w 574"/>
                <a:gd name="T9" fmla="*/ 0 h 1043"/>
                <a:gd name="T10" fmla="*/ 0 w 574"/>
                <a:gd name="T11" fmla="*/ 0 h 1043"/>
              </a:gdLst>
              <a:ahLst/>
              <a:cxnLst>
                <a:cxn ang="0">
                  <a:pos x="T0" y="T1"/>
                </a:cxn>
                <a:cxn ang="0">
                  <a:pos x="T2" y="T3"/>
                </a:cxn>
                <a:cxn ang="0">
                  <a:pos x="T4" y="T5"/>
                </a:cxn>
                <a:cxn ang="0">
                  <a:pos x="T6" y="T7"/>
                </a:cxn>
                <a:cxn ang="0">
                  <a:pos x="T8" y="T9"/>
                </a:cxn>
                <a:cxn ang="0">
                  <a:pos x="T10" y="T11"/>
                </a:cxn>
              </a:cxnLst>
              <a:rect l="0" t="0" r="r" b="b"/>
              <a:pathLst>
                <a:path w="574" h="1043">
                  <a:moveTo>
                    <a:pt x="0" y="0"/>
                  </a:moveTo>
                  <a:lnTo>
                    <a:pt x="497" y="1043"/>
                  </a:lnTo>
                  <a:lnTo>
                    <a:pt x="574" y="851"/>
                  </a:lnTo>
                  <a:lnTo>
                    <a:pt x="251" y="0"/>
                  </a:lnTo>
                  <a:lnTo>
                    <a:pt x="0" y="0"/>
                  </a:lnTo>
                  <a:lnTo>
                    <a:pt x="0" y="0"/>
                  </a:lnTo>
                  <a:close/>
                </a:path>
              </a:pathLst>
            </a:custGeom>
            <a:gradFill rotWithShape="0">
              <a:gsLst>
                <a:gs pos="0">
                  <a:schemeClr val="bg2">
                    <a:gamma/>
                    <a:shade val="66667"/>
                    <a:invGamma/>
                  </a:schemeClr>
                </a:gs>
                <a:gs pos="100000">
                  <a:schemeClr val="bg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62491" name="Freeform 27">
              <a:extLst>
                <a:ext uri="{FF2B5EF4-FFF2-40B4-BE49-F238E27FC236}">
                  <a16:creationId xmlns:a16="http://schemas.microsoft.com/office/drawing/2014/main" id="{C2FDD740-238A-2101-ECC0-F7D902A1D6BE}"/>
                </a:ext>
              </a:extLst>
            </p:cNvPr>
            <p:cNvSpPr>
              <a:spLocks/>
            </p:cNvSpPr>
            <p:nvPr/>
          </p:nvSpPr>
          <p:spPr bwMode="hidden">
            <a:xfrm>
              <a:off x="5411" y="0"/>
              <a:ext cx="341" cy="796"/>
            </a:xfrm>
            <a:custGeom>
              <a:avLst/>
              <a:gdLst>
                <a:gd name="T0" fmla="*/ 144 w 341"/>
                <a:gd name="T1" fmla="*/ 0 h 797"/>
                <a:gd name="T2" fmla="*/ 0 w 341"/>
                <a:gd name="T3" fmla="*/ 0 h 797"/>
                <a:gd name="T4" fmla="*/ 287 w 341"/>
                <a:gd name="T5" fmla="*/ 797 h 797"/>
                <a:gd name="T6" fmla="*/ 341 w 341"/>
                <a:gd name="T7" fmla="*/ 653 h 797"/>
                <a:gd name="T8" fmla="*/ 144 w 341"/>
                <a:gd name="T9" fmla="*/ 0 h 797"/>
                <a:gd name="T10" fmla="*/ 144 w 341"/>
                <a:gd name="T11" fmla="*/ 0 h 797"/>
              </a:gdLst>
              <a:ahLst/>
              <a:cxnLst>
                <a:cxn ang="0">
                  <a:pos x="T0" y="T1"/>
                </a:cxn>
                <a:cxn ang="0">
                  <a:pos x="T2" y="T3"/>
                </a:cxn>
                <a:cxn ang="0">
                  <a:pos x="T4" y="T5"/>
                </a:cxn>
                <a:cxn ang="0">
                  <a:pos x="T6" y="T7"/>
                </a:cxn>
                <a:cxn ang="0">
                  <a:pos x="T8" y="T9"/>
                </a:cxn>
                <a:cxn ang="0">
                  <a:pos x="T10" y="T11"/>
                </a:cxn>
              </a:cxnLst>
              <a:rect l="0" t="0" r="r" b="b"/>
              <a:pathLst>
                <a:path w="341" h="797">
                  <a:moveTo>
                    <a:pt x="144" y="0"/>
                  </a:moveTo>
                  <a:lnTo>
                    <a:pt x="0" y="0"/>
                  </a:lnTo>
                  <a:lnTo>
                    <a:pt x="287" y="797"/>
                  </a:lnTo>
                  <a:lnTo>
                    <a:pt x="341" y="653"/>
                  </a:lnTo>
                  <a:lnTo>
                    <a:pt x="144" y="0"/>
                  </a:lnTo>
                  <a:lnTo>
                    <a:pt x="144" y="0"/>
                  </a:lnTo>
                  <a:close/>
                </a:path>
              </a:pathLst>
            </a:custGeom>
            <a:gradFill rotWithShape="0">
              <a:gsLst>
                <a:gs pos="0">
                  <a:schemeClr val="bg2">
                    <a:gamma/>
                    <a:shade val="69804"/>
                    <a:invGamma/>
                  </a:schemeClr>
                </a:gs>
                <a:gs pos="100000">
                  <a:schemeClr val="bg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62492" name="Freeform 28">
              <a:extLst>
                <a:ext uri="{FF2B5EF4-FFF2-40B4-BE49-F238E27FC236}">
                  <a16:creationId xmlns:a16="http://schemas.microsoft.com/office/drawing/2014/main" id="{C7ACB80A-65FD-6847-79C6-44A1615D69C4}"/>
                </a:ext>
              </a:extLst>
            </p:cNvPr>
            <p:cNvSpPr>
              <a:spLocks/>
            </p:cNvSpPr>
            <p:nvPr/>
          </p:nvSpPr>
          <p:spPr bwMode="hidden">
            <a:xfrm>
              <a:off x="5698" y="653"/>
              <a:ext cx="60" cy="311"/>
            </a:xfrm>
            <a:custGeom>
              <a:avLst/>
              <a:gdLst>
                <a:gd name="T0" fmla="*/ 0 w 60"/>
                <a:gd name="T1" fmla="*/ 144 h 312"/>
                <a:gd name="T2" fmla="*/ 60 w 60"/>
                <a:gd name="T3" fmla="*/ 312 h 312"/>
                <a:gd name="T4" fmla="*/ 60 w 60"/>
                <a:gd name="T5" fmla="*/ 6 h 312"/>
                <a:gd name="T6" fmla="*/ 54 w 60"/>
                <a:gd name="T7" fmla="*/ 0 h 312"/>
                <a:gd name="T8" fmla="*/ 0 w 60"/>
                <a:gd name="T9" fmla="*/ 144 h 312"/>
                <a:gd name="T10" fmla="*/ 0 w 60"/>
                <a:gd name="T11" fmla="*/ 144 h 312"/>
              </a:gdLst>
              <a:ahLst/>
              <a:cxnLst>
                <a:cxn ang="0">
                  <a:pos x="T0" y="T1"/>
                </a:cxn>
                <a:cxn ang="0">
                  <a:pos x="T2" y="T3"/>
                </a:cxn>
                <a:cxn ang="0">
                  <a:pos x="T4" y="T5"/>
                </a:cxn>
                <a:cxn ang="0">
                  <a:pos x="T6" y="T7"/>
                </a:cxn>
                <a:cxn ang="0">
                  <a:pos x="T8" y="T9"/>
                </a:cxn>
                <a:cxn ang="0">
                  <a:pos x="T10" y="T11"/>
                </a:cxn>
              </a:cxnLst>
              <a:rect l="0" t="0" r="r" b="b"/>
              <a:pathLst>
                <a:path w="60" h="312">
                  <a:moveTo>
                    <a:pt x="0" y="144"/>
                  </a:moveTo>
                  <a:lnTo>
                    <a:pt x="60" y="312"/>
                  </a:lnTo>
                  <a:lnTo>
                    <a:pt x="60" y="6"/>
                  </a:lnTo>
                  <a:lnTo>
                    <a:pt x="54" y="0"/>
                  </a:lnTo>
                  <a:lnTo>
                    <a:pt x="0" y="144"/>
                  </a:lnTo>
                  <a:lnTo>
                    <a:pt x="0" y="144"/>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62493" name="Freeform 29">
              <a:extLst>
                <a:ext uri="{FF2B5EF4-FFF2-40B4-BE49-F238E27FC236}">
                  <a16:creationId xmlns:a16="http://schemas.microsoft.com/office/drawing/2014/main" id="{3707FB45-4A95-6EF1-6CFD-73BE2CD8037F}"/>
                </a:ext>
              </a:extLst>
            </p:cNvPr>
            <p:cNvSpPr>
              <a:spLocks/>
            </p:cNvSpPr>
            <p:nvPr/>
          </p:nvSpPr>
          <p:spPr bwMode="hidden">
            <a:xfrm>
              <a:off x="2" y="1601"/>
              <a:ext cx="5752" cy="1864"/>
            </a:xfrm>
            <a:custGeom>
              <a:avLst/>
              <a:gdLst>
                <a:gd name="T0" fmla="*/ 0 w 5740"/>
                <a:gd name="T1" fmla="*/ 371 h 1864"/>
                <a:gd name="T2" fmla="*/ 5740 w 5740"/>
                <a:gd name="T3" fmla="*/ 1864 h 1864"/>
                <a:gd name="T4" fmla="*/ 5740 w 5740"/>
                <a:gd name="T5" fmla="*/ 1834 h 1864"/>
                <a:gd name="T6" fmla="*/ 0 w 5740"/>
                <a:gd name="T7" fmla="*/ 0 h 1864"/>
                <a:gd name="T8" fmla="*/ 0 w 5740"/>
                <a:gd name="T9" fmla="*/ 371 h 1864"/>
                <a:gd name="T10" fmla="*/ 0 w 5740"/>
                <a:gd name="T11" fmla="*/ 371 h 1864"/>
              </a:gdLst>
              <a:ahLst/>
              <a:cxnLst>
                <a:cxn ang="0">
                  <a:pos x="T0" y="T1"/>
                </a:cxn>
                <a:cxn ang="0">
                  <a:pos x="T2" y="T3"/>
                </a:cxn>
                <a:cxn ang="0">
                  <a:pos x="T4" y="T5"/>
                </a:cxn>
                <a:cxn ang="0">
                  <a:pos x="T6" y="T7"/>
                </a:cxn>
                <a:cxn ang="0">
                  <a:pos x="T8" y="T9"/>
                </a:cxn>
                <a:cxn ang="0">
                  <a:pos x="T10" y="T11"/>
                </a:cxn>
              </a:cxnLst>
              <a:rect l="0" t="0" r="r" b="b"/>
              <a:pathLst>
                <a:path w="5740" h="1864">
                  <a:moveTo>
                    <a:pt x="0" y="371"/>
                  </a:moveTo>
                  <a:lnTo>
                    <a:pt x="5740" y="1864"/>
                  </a:lnTo>
                  <a:lnTo>
                    <a:pt x="5740" y="1834"/>
                  </a:lnTo>
                  <a:lnTo>
                    <a:pt x="0" y="0"/>
                  </a:lnTo>
                  <a:lnTo>
                    <a:pt x="0" y="371"/>
                  </a:lnTo>
                  <a:lnTo>
                    <a:pt x="0" y="371"/>
                  </a:lnTo>
                  <a:close/>
                </a:path>
              </a:pathLst>
            </a:custGeom>
            <a:gradFill rotWithShape="0">
              <a:gsLst>
                <a:gs pos="0">
                  <a:schemeClr val="bg1">
                    <a:gamma/>
                    <a:shade val="63529"/>
                    <a:invGamma/>
                  </a:schemeClr>
                </a:gs>
                <a:gs pos="100000">
                  <a:schemeClr val="bg1"/>
                </a:gs>
              </a:gsLst>
              <a:lin ang="27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62494" name="Freeform 30">
              <a:extLst>
                <a:ext uri="{FF2B5EF4-FFF2-40B4-BE49-F238E27FC236}">
                  <a16:creationId xmlns:a16="http://schemas.microsoft.com/office/drawing/2014/main" id="{3E73574A-84A6-5046-8F32-B6966023BDA4}"/>
                </a:ext>
              </a:extLst>
            </p:cNvPr>
            <p:cNvSpPr>
              <a:spLocks/>
            </p:cNvSpPr>
            <p:nvPr/>
          </p:nvSpPr>
          <p:spPr bwMode="hidden">
            <a:xfrm>
              <a:off x="5754" y="3483"/>
              <a:ext cx="6" cy="6"/>
            </a:xfrm>
            <a:custGeom>
              <a:avLst/>
              <a:gdLst>
                <a:gd name="T0" fmla="*/ 6 w 6"/>
                <a:gd name="T1" fmla="*/ 6 h 6"/>
                <a:gd name="T2" fmla="*/ 0 w 6"/>
                <a:gd name="T3" fmla="*/ 0 h 6"/>
                <a:gd name="T4" fmla="*/ 0 w 6"/>
                <a:gd name="T5" fmla="*/ 6 h 6"/>
                <a:gd name="T6" fmla="*/ 6 w 6"/>
                <a:gd name="T7" fmla="*/ 6 h 6"/>
                <a:gd name="T8" fmla="*/ 6 w 6"/>
                <a:gd name="T9" fmla="*/ 6 h 6"/>
              </a:gdLst>
              <a:ahLst/>
              <a:cxnLst>
                <a:cxn ang="0">
                  <a:pos x="T0" y="T1"/>
                </a:cxn>
                <a:cxn ang="0">
                  <a:pos x="T2" y="T3"/>
                </a:cxn>
                <a:cxn ang="0">
                  <a:pos x="T4" y="T5"/>
                </a:cxn>
                <a:cxn ang="0">
                  <a:pos x="T6" y="T7"/>
                </a:cxn>
                <a:cxn ang="0">
                  <a:pos x="T8" y="T9"/>
                </a:cxn>
              </a:cxnLst>
              <a:rect l="0" t="0" r="r" b="b"/>
              <a:pathLst>
                <a:path w="6" h="6">
                  <a:moveTo>
                    <a:pt x="6" y="6"/>
                  </a:moveTo>
                  <a:lnTo>
                    <a:pt x="0" y="0"/>
                  </a:lnTo>
                  <a:lnTo>
                    <a:pt x="0" y="6"/>
                  </a:lnTo>
                  <a:lnTo>
                    <a:pt x="6" y="6"/>
                  </a:lnTo>
                  <a:lnTo>
                    <a:pt x="6" y="6"/>
                  </a:lnTo>
                  <a:close/>
                </a:path>
              </a:pathLst>
            </a:custGeom>
            <a:solidFill>
              <a:srgbClr val="18FF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62495" name="Freeform 31">
              <a:extLst>
                <a:ext uri="{FF2B5EF4-FFF2-40B4-BE49-F238E27FC236}">
                  <a16:creationId xmlns:a16="http://schemas.microsoft.com/office/drawing/2014/main" id="{34AB667C-8BE7-5D42-F274-ECC0FF685406}"/>
                </a:ext>
              </a:extLst>
            </p:cNvPr>
            <p:cNvSpPr>
              <a:spLocks/>
            </p:cNvSpPr>
            <p:nvPr/>
          </p:nvSpPr>
          <p:spPr bwMode="hidden">
            <a:xfrm>
              <a:off x="2" y="2152"/>
              <a:ext cx="5752" cy="1337"/>
            </a:xfrm>
            <a:custGeom>
              <a:avLst/>
              <a:gdLst>
                <a:gd name="T0" fmla="*/ 0 w 5740"/>
                <a:gd name="T1" fmla="*/ 366 h 1337"/>
                <a:gd name="T2" fmla="*/ 5740 w 5740"/>
                <a:gd name="T3" fmla="*/ 1337 h 1337"/>
                <a:gd name="T4" fmla="*/ 5740 w 5740"/>
                <a:gd name="T5" fmla="*/ 1331 h 1337"/>
                <a:gd name="T6" fmla="*/ 0 w 5740"/>
                <a:gd name="T7" fmla="*/ 0 h 1337"/>
                <a:gd name="T8" fmla="*/ 0 w 5740"/>
                <a:gd name="T9" fmla="*/ 366 h 1337"/>
                <a:gd name="T10" fmla="*/ 0 w 5740"/>
                <a:gd name="T11" fmla="*/ 366 h 1337"/>
              </a:gdLst>
              <a:ahLst/>
              <a:cxnLst>
                <a:cxn ang="0">
                  <a:pos x="T0" y="T1"/>
                </a:cxn>
                <a:cxn ang="0">
                  <a:pos x="T2" y="T3"/>
                </a:cxn>
                <a:cxn ang="0">
                  <a:pos x="T4" y="T5"/>
                </a:cxn>
                <a:cxn ang="0">
                  <a:pos x="T6" y="T7"/>
                </a:cxn>
                <a:cxn ang="0">
                  <a:pos x="T8" y="T9"/>
                </a:cxn>
                <a:cxn ang="0">
                  <a:pos x="T10" y="T11"/>
                </a:cxn>
              </a:cxnLst>
              <a:rect l="0" t="0" r="r" b="b"/>
              <a:pathLst>
                <a:path w="5740" h="1337">
                  <a:moveTo>
                    <a:pt x="0" y="366"/>
                  </a:moveTo>
                  <a:lnTo>
                    <a:pt x="5740" y="1337"/>
                  </a:lnTo>
                  <a:lnTo>
                    <a:pt x="5740" y="1331"/>
                  </a:lnTo>
                  <a:lnTo>
                    <a:pt x="0" y="0"/>
                  </a:lnTo>
                  <a:lnTo>
                    <a:pt x="0" y="366"/>
                  </a:lnTo>
                  <a:lnTo>
                    <a:pt x="0" y="366"/>
                  </a:lnTo>
                  <a:close/>
                </a:path>
              </a:pathLst>
            </a:custGeom>
            <a:gradFill rotWithShape="0">
              <a:gsLst>
                <a:gs pos="0">
                  <a:schemeClr val="bg1">
                    <a:gamma/>
                    <a:shade val="60784"/>
                    <a:invGamma/>
                  </a:schemeClr>
                </a:gs>
                <a:gs pos="100000">
                  <a:schemeClr val="bg1"/>
                </a:gs>
              </a:gsLst>
              <a:lin ang="27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62496" name="Freeform 32">
              <a:extLst>
                <a:ext uri="{FF2B5EF4-FFF2-40B4-BE49-F238E27FC236}">
                  <a16:creationId xmlns:a16="http://schemas.microsoft.com/office/drawing/2014/main" id="{08C52D34-B6E0-9625-EC13-F4004A5E4673}"/>
                </a:ext>
              </a:extLst>
            </p:cNvPr>
            <p:cNvSpPr>
              <a:spLocks/>
            </p:cNvSpPr>
            <p:nvPr/>
          </p:nvSpPr>
          <p:spPr bwMode="hidden">
            <a:xfrm>
              <a:off x="2" y="3177"/>
              <a:ext cx="5752" cy="414"/>
            </a:xfrm>
            <a:custGeom>
              <a:avLst/>
              <a:gdLst>
                <a:gd name="T0" fmla="*/ 0 w 5740"/>
                <a:gd name="T1" fmla="*/ 48 h 414"/>
                <a:gd name="T2" fmla="*/ 5740 w 5740"/>
                <a:gd name="T3" fmla="*/ 414 h 414"/>
                <a:gd name="T4" fmla="*/ 5740 w 5740"/>
                <a:gd name="T5" fmla="*/ 402 h 414"/>
                <a:gd name="T6" fmla="*/ 0 w 5740"/>
                <a:gd name="T7" fmla="*/ 0 h 414"/>
                <a:gd name="T8" fmla="*/ 0 w 5740"/>
                <a:gd name="T9" fmla="*/ 48 h 414"/>
                <a:gd name="T10" fmla="*/ 0 w 5740"/>
                <a:gd name="T11" fmla="*/ 48 h 414"/>
              </a:gdLst>
              <a:ahLst/>
              <a:cxnLst>
                <a:cxn ang="0">
                  <a:pos x="T0" y="T1"/>
                </a:cxn>
                <a:cxn ang="0">
                  <a:pos x="T2" y="T3"/>
                </a:cxn>
                <a:cxn ang="0">
                  <a:pos x="T4" y="T5"/>
                </a:cxn>
                <a:cxn ang="0">
                  <a:pos x="T6" y="T7"/>
                </a:cxn>
                <a:cxn ang="0">
                  <a:pos x="T8" y="T9"/>
                </a:cxn>
                <a:cxn ang="0">
                  <a:pos x="T10" y="T11"/>
                </a:cxn>
              </a:cxnLst>
              <a:rect l="0" t="0" r="r" b="b"/>
              <a:pathLst>
                <a:path w="5740" h="414">
                  <a:moveTo>
                    <a:pt x="0" y="48"/>
                  </a:moveTo>
                  <a:lnTo>
                    <a:pt x="5740" y="414"/>
                  </a:lnTo>
                  <a:lnTo>
                    <a:pt x="5740" y="402"/>
                  </a:lnTo>
                  <a:lnTo>
                    <a:pt x="0" y="0"/>
                  </a:lnTo>
                  <a:lnTo>
                    <a:pt x="0" y="48"/>
                  </a:lnTo>
                  <a:lnTo>
                    <a:pt x="0" y="48"/>
                  </a:lnTo>
                  <a:close/>
                </a:path>
              </a:pathLst>
            </a:custGeom>
            <a:gradFill rotWithShape="0">
              <a:gsLst>
                <a:gs pos="0">
                  <a:schemeClr val="bg1">
                    <a:gamma/>
                    <a:shade val="84706"/>
                    <a:invGamma/>
                  </a:schemeClr>
                </a:gs>
                <a:gs pos="100000">
                  <a:schemeClr val="bg1"/>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62497" name="Freeform 33">
              <a:extLst>
                <a:ext uri="{FF2B5EF4-FFF2-40B4-BE49-F238E27FC236}">
                  <a16:creationId xmlns:a16="http://schemas.microsoft.com/office/drawing/2014/main" id="{18818E70-8AE0-01FB-7AF5-DC033E8EFD2A}"/>
                </a:ext>
              </a:extLst>
            </p:cNvPr>
            <p:cNvSpPr>
              <a:spLocks/>
            </p:cNvSpPr>
            <p:nvPr/>
          </p:nvSpPr>
          <p:spPr bwMode="hidden">
            <a:xfrm>
              <a:off x="1297" y="0"/>
              <a:ext cx="4457" cy="3177"/>
            </a:xfrm>
            <a:custGeom>
              <a:avLst/>
              <a:gdLst>
                <a:gd name="T0" fmla="*/ 0 w 4448"/>
                <a:gd name="T1" fmla="*/ 0 h 3177"/>
                <a:gd name="T2" fmla="*/ 4448 w 4448"/>
                <a:gd name="T3" fmla="*/ 3177 h 3177"/>
                <a:gd name="T4" fmla="*/ 4448 w 4448"/>
                <a:gd name="T5" fmla="*/ 3153 h 3177"/>
                <a:gd name="T6" fmla="*/ 125 w 4448"/>
                <a:gd name="T7" fmla="*/ 0 h 3177"/>
                <a:gd name="T8" fmla="*/ 0 w 4448"/>
                <a:gd name="T9" fmla="*/ 0 h 3177"/>
                <a:gd name="T10" fmla="*/ 0 w 4448"/>
                <a:gd name="T11" fmla="*/ 0 h 3177"/>
              </a:gdLst>
              <a:ahLst/>
              <a:cxnLst>
                <a:cxn ang="0">
                  <a:pos x="T0" y="T1"/>
                </a:cxn>
                <a:cxn ang="0">
                  <a:pos x="T2" y="T3"/>
                </a:cxn>
                <a:cxn ang="0">
                  <a:pos x="T4" y="T5"/>
                </a:cxn>
                <a:cxn ang="0">
                  <a:pos x="T6" y="T7"/>
                </a:cxn>
                <a:cxn ang="0">
                  <a:pos x="T8" y="T9"/>
                </a:cxn>
                <a:cxn ang="0">
                  <a:pos x="T10" y="T11"/>
                </a:cxn>
              </a:cxnLst>
              <a:rect l="0" t="0" r="r" b="b"/>
              <a:pathLst>
                <a:path w="4448" h="3177">
                  <a:moveTo>
                    <a:pt x="0" y="0"/>
                  </a:moveTo>
                  <a:lnTo>
                    <a:pt x="4448" y="3177"/>
                  </a:lnTo>
                  <a:lnTo>
                    <a:pt x="4448" y="3153"/>
                  </a:lnTo>
                  <a:lnTo>
                    <a:pt x="125" y="0"/>
                  </a:lnTo>
                  <a:lnTo>
                    <a:pt x="0" y="0"/>
                  </a:lnTo>
                  <a:lnTo>
                    <a:pt x="0" y="0"/>
                  </a:lnTo>
                  <a:close/>
                </a:path>
              </a:pathLst>
            </a:custGeom>
            <a:gradFill rotWithShape="0">
              <a:gsLst>
                <a:gs pos="0">
                  <a:schemeClr val="bg1">
                    <a:gamma/>
                    <a:shade val="48627"/>
                    <a:invGamma/>
                  </a:schemeClr>
                </a:gs>
                <a:gs pos="100000">
                  <a:schemeClr val="bg1"/>
                </a:gs>
              </a:gsLst>
              <a:lin ang="27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62498" name="Freeform 34">
              <a:extLst>
                <a:ext uri="{FF2B5EF4-FFF2-40B4-BE49-F238E27FC236}">
                  <a16:creationId xmlns:a16="http://schemas.microsoft.com/office/drawing/2014/main" id="{FEA0A687-049B-95A9-201A-F2080AA3ED2C}"/>
                </a:ext>
              </a:extLst>
            </p:cNvPr>
            <p:cNvSpPr>
              <a:spLocks/>
            </p:cNvSpPr>
            <p:nvPr/>
          </p:nvSpPr>
          <p:spPr bwMode="hidden">
            <a:xfrm>
              <a:off x="3321" y="0"/>
              <a:ext cx="2433" cy="2614"/>
            </a:xfrm>
            <a:custGeom>
              <a:avLst/>
              <a:gdLst>
                <a:gd name="T0" fmla="*/ 0 w 2428"/>
                <a:gd name="T1" fmla="*/ 0 h 2614"/>
                <a:gd name="T2" fmla="*/ 2428 w 2428"/>
                <a:gd name="T3" fmla="*/ 2614 h 2614"/>
                <a:gd name="T4" fmla="*/ 2428 w 2428"/>
                <a:gd name="T5" fmla="*/ 2608 h 2614"/>
                <a:gd name="T6" fmla="*/ 66 w 2428"/>
                <a:gd name="T7" fmla="*/ 0 h 2614"/>
                <a:gd name="T8" fmla="*/ 0 w 2428"/>
                <a:gd name="T9" fmla="*/ 0 h 2614"/>
                <a:gd name="T10" fmla="*/ 0 w 2428"/>
                <a:gd name="T11" fmla="*/ 0 h 2614"/>
              </a:gdLst>
              <a:ahLst/>
              <a:cxnLst>
                <a:cxn ang="0">
                  <a:pos x="T0" y="T1"/>
                </a:cxn>
                <a:cxn ang="0">
                  <a:pos x="T2" y="T3"/>
                </a:cxn>
                <a:cxn ang="0">
                  <a:pos x="T4" y="T5"/>
                </a:cxn>
                <a:cxn ang="0">
                  <a:pos x="T6" y="T7"/>
                </a:cxn>
                <a:cxn ang="0">
                  <a:pos x="T8" y="T9"/>
                </a:cxn>
                <a:cxn ang="0">
                  <a:pos x="T10" y="T11"/>
                </a:cxn>
              </a:cxnLst>
              <a:rect l="0" t="0" r="r" b="b"/>
              <a:pathLst>
                <a:path w="2428" h="2614">
                  <a:moveTo>
                    <a:pt x="0" y="0"/>
                  </a:moveTo>
                  <a:lnTo>
                    <a:pt x="2428" y="2614"/>
                  </a:lnTo>
                  <a:lnTo>
                    <a:pt x="2428" y="2608"/>
                  </a:lnTo>
                  <a:lnTo>
                    <a:pt x="66" y="0"/>
                  </a:lnTo>
                  <a:lnTo>
                    <a:pt x="0" y="0"/>
                  </a:lnTo>
                  <a:lnTo>
                    <a:pt x="0" y="0"/>
                  </a:lnTo>
                  <a:close/>
                </a:path>
              </a:pathLst>
            </a:custGeom>
            <a:gradFill rotWithShape="0">
              <a:gsLst>
                <a:gs pos="0">
                  <a:schemeClr val="bg1">
                    <a:gamma/>
                    <a:shade val="84706"/>
                    <a:invGamma/>
                  </a:schemeClr>
                </a:gs>
                <a:gs pos="100000">
                  <a:schemeClr val="bg1"/>
                </a:gs>
              </a:gsLst>
              <a:lin ang="27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62499" name="Freeform 35">
              <a:extLst>
                <a:ext uri="{FF2B5EF4-FFF2-40B4-BE49-F238E27FC236}">
                  <a16:creationId xmlns:a16="http://schemas.microsoft.com/office/drawing/2014/main" id="{EC9A63CA-03B6-DF78-B5FA-E59F31B80134}"/>
                </a:ext>
              </a:extLst>
            </p:cNvPr>
            <p:cNvSpPr>
              <a:spLocks/>
            </p:cNvSpPr>
            <p:nvPr/>
          </p:nvSpPr>
          <p:spPr bwMode="hidden">
            <a:xfrm>
              <a:off x="3950" y="0"/>
              <a:ext cx="1804" cy="2464"/>
            </a:xfrm>
            <a:custGeom>
              <a:avLst/>
              <a:gdLst>
                <a:gd name="T0" fmla="*/ 485 w 1800"/>
                <a:gd name="T1" fmla="*/ 0 h 2464"/>
                <a:gd name="T2" fmla="*/ 0 w 1800"/>
                <a:gd name="T3" fmla="*/ 0 h 2464"/>
                <a:gd name="T4" fmla="*/ 1800 w 1800"/>
                <a:gd name="T5" fmla="*/ 2464 h 2464"/>
                <a:gd name="T6" fmla="*/ 1800 w 1800"/>
                <a:gd name="T7" fmla="*/ 2248 h 2464"/>
                <a:gd name="T8" fmla="*/ 1794 w 1800"/>
                <a:gd name="T9" fmla="*/ 2248 h 2464"/>
                <a:gd name="T10" fmla="*/ 485 w 1800"/>
                <a:gd name="T11" fmla="*/ 0 h 2464"/>
                <a:gd name="T12" fmla="*/ 485 w 1800"/>
                <a:gd name="T13" fmla="*/ 0 h 2464"/>
              </a:gdLst>
              <a:ahLst/>
              <a:cxnLst>
                <a:cxn ang="0">
                  <a:pos x="T0" y="T1"/>
                </a:cxn>
                <a:cxn ang="0">
                  <a:pos x="T2" y="T3"/>
                </a:cxn>
                <a:cxn ang="0">
                  <a:pos x="T4" y="T5"/>
                </a:cxn>
                <a:cxn ang="0">
                  <a:pos x="T6" y="T7"/>
                </a:cxn>
                <a:cxn ang="0">
                  <a:pos x="T8" y="T9"/>
                </a:cxn>
                <a:cxn ang="0">
                  <a:pos x="T10" y="T11"/>
                </a:cxn>
                <a:cxn ang="0">
                  <a:pos x="T12" y="T13"/>
                </a:cxn>
              </a:cxnLst>
              <a:rect l="0" t="0" r="r" b="b"/>
              <a:pathLst>
                <a:path w="1800" h="2464">
                  <a:moveTo>
                    <a:pt x="485" y="0"/>
                  </a:moveTo>
                  <a:lnTo>
                    <a:pt x="0" y="0"/>
                  </a:lnTo>
                  <a:lnTo>
                    <a:pt x="1800" y="2464"/>
                  </a:lnTo>
                  <a:lnTo>
                    <a:pt x="1800" y="2248"/>
                  </a:lnTo>
                  <a:lnTo>
                    <a:pt x="1794" y="2248"/>
                  </a:lnTo>
                  <a:lnTo>
                    <a:pt x="485" y="0"/>
                  </a:lnTo>
                  <a:lnTo>
                    <a:pt x="485" y="0"/>
                  </a:lnTo>
                  <a:close/>
                </a:path>
              </a:pathLst>
            </a:custGeom>
            <a:gradFill rotWithShape="0">
              <a:gsLst>
                <a:gs pos="0">
                  <a:schemeClr val="bg2">
                    <a:gamma/>
                    <a:shade val="78824"/>
                    <a:invGamma/>
                  </a:schemeClr>
                </a:gs>
                <a:gs pos="100000">
                  <a:schemeClr val="bg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62500" name="Freeform 36">
              <a:extLst>
                <a:ext uri="{FF2B5EF4-FFF2-40B4-BE49-F238E27FC236}">
                  <a16:creationId xmlns:a16="http://schemas.microsoft.com/office/drawing/2014/main" id="{8BF24251-8E8B-8E88-65CC-F4AC6E3F079D}"/>
                </a:ext>
              </a:extLst>
            </p:cNvPr>
            <p:cNvSpPr>
              <a:spLocks/>
            </p:cNvSpPr>
            <p:nvPr/>
          </p:nvSpPr>
          <p:spPr bwMode="hidden">
            <a:xfrm>
              <a:off x="4519" y="0"/>
              <a:ext cx="1235" cy="2074"/>
            </a:xfrm>
            <a:custGeom>
              <a:avLst/>
              <a:gdLst>
                <a:gd name="T0" fmla="*/ 0 w 1232"/>
                <a:gd name="T1" fmla="*/ 0 h 2074"/>
                <a:gd name="T2" fmla="*/ 1232 w 1232"/>
                <a:gd name="T3" fmla="*/ 2074 h 2074"/>
                <a:gd name="T4" fmla="*/ 1232 w 1232"/>
                <a:gd name="T5" fmla="*/ 2038 h 2074"/>
                <a:gd name="T6" fmla="*/ 42 w 1232"/>
                <a:gd name="T7" fmla="*/ 0 h 2074"/>
                <a:gd name="T8" fmla="*/ 0 w 1232"/>
                <a:gd name="T9" fmla="*/ 0 h 2074"/>
                <a:gd name="T10" fmla="*/ 0 w 1232"/>
                <a:gd name="T11" fmla="*/ 0 h 2074"/>
              </a:gdLst>
              <a:ahLst/>
              <a:cxnLst>
                <a:cxn ang="0">
                  <a:pos x="T0" y="T1"/>
                </a:cxn>
                <a:cxn ang="0">
                  <a:pos x="T2" y="T3"/>
                </a:cxn>
                <a:cxn ang="0">
                  <a:pos x="T4" y="T5"/>
                </a:cxn>
                <a:cxn ang="0">
                  <a:pos x="T6" y="T7"/>
                </a:cxn>
                <a:cxn ang="0">
                  <a:pos x="T8" y="T9"/>
                </a:cxn>
                <a:cxn ang="0">
                  <a:pos x="T10" y="T11"/>
                </a:cxn>
              </a:cxnLst>
              <a:rect l="0" t="0" r="r" b="b"/>
              <a:pathLst>
                <a:path w="1232" h="2074">
                  <a:moveTo>
                    <a:pt x="0" y="0"/>
                  </a:moveTo>
                  <a:lnTo>
                    <a:pt x="1232" y="2074"/>
                  </a:lnTo>
                  <a:lnTo>
                    <a:pt x="1232" y="2038"/>
                  </a:lnTo>
                  <a:lnTo>
                    <a:pt x="42" y="0"/>
                  </a:lnTo>
                  <a:lnTo>
                    <a:pt x="0" y="0"/>
                  </a:lnTo>
                  <a:lnTo>
                    <a:pt x="0" y="0"/>
                  </a:lnTo>
                  <a:close/>
                </a:path>
              </a:pathLst>
            </a:custGeom>
            <a:gradFill rotWithShape="0">
              <a:gsLst>
                <a:gs pos="0">
                  <a:schemeClr val="bg1">
                    <a:gamma/>
                    <a:shade val="57647"/>
                    <a:invGamma/>
                  </a:schemeClr>
                </a:gs>
                <a:gs pos="100000">
                  <a:schemeClr val="bg1"/>
                </a:gs>
              </a:gsLst>
              <a:lin ang="27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62501" name="Freeform 37">
              <a:extLst>
                <a:ext uri="{FF2B5EF4-FFF2-40B4-BE49-F238E27FC236}">
                  <a16:creationId xmlns:a16="http://schemas.microsoft.com/office/drawing/2014/main" id="{BE2E5128-E905-7BAA-5F7C-CF6A20C7E003}"/>
                </a:ext>
              </a:extLst>
            </p:cNvPr>
            <p:cNvSpPr>
              <a:spLocks/>
            </p:cNvSpPr>
            <p:nvPr/>
          </p:nvSpPr>
          <p:spPr bwMode="hidden">
            <a:xfrm>
              <a:off x="4694" y="0"/>
              <a:ext cx="1060" cy="1936"/>
            </a:xfrm>
            <a:custGeom>
              <a:avLst/>
              <a:gdLst>
                <a:gd name="T0" fmla="*/ 0 w 1058"/>
                <a:gd name="T1" fmla="*/ 0 h 1936"/>
                <a:gd name="T2" fmla="*/ 1058 w 1058"/>
                <a:gd name="T3" fmla="*/ 1936 h 1936"/>
                <a:gd name="T4" fmla="*/ 1058 w 1058"/>
                <a:gd name="T5" fmla="*/ 1930 h 1936"/>
                <a:gd name="T6" fmla="*/ 54 w 1058"/>
                <a:gd name="T7" fmla="*/ 0 h 1936"/>
                <a:gd name="T8" fmla="*/ 0 w 1058"/>
                <a:gd name="T9" fmla="*/ 0 h 1936"/>
                <a:gd name="T10" fmla="*/ 0 w 1058"/>
                <a:gd name="T11" fmla="*/ 0 h 1936"/>
              </a:gdLst>
              <a:ahLst/>
              <a:cxnLst>
                <a:cxn ang="0">
                  <a:pos x="T0" y="T1"/>
                </a:cxn>
                <a:cxn ang="0">
                  <a:pos x="T2" y="T3"/>
                </a:cxn>
                <a:cxn ang="0">
                  <a:pos x="T4" y="T5"/>
                </a:cxn>
                <a:cxn ang="0">
                  <a:pos x="T6" y="T7"/>
                </a:cxn>
                <a:cxn ang="0">
                  <a:pos x="T8" y="T9"/>
                </a:cxn>
                <a:cxn ang="0">
                  <a:pos x="T10" y="T11"/>
                </a:cxn>
              </a:cxnLst>
              <a:rect l="0" t="0" r="r" b="b"/>
              <a:pathLst>
                <a:path w="1058" h="1936">
                  <a:moveTo>
                    <a:pt x="0" y="0"/>
                  </a:moveTo>
                  <a:lnTo>
                    <a:pt x="1058" y="1936"/>
                  </a:lnTo>
                  <a:lnTo>
                    <a:pt x="1058" y="1930"/>
                  </a:lnTo>
                  <a:lnTo>
                    <a:pt x="54" y="0"/>
                  </a:lnTo>
                  <a:lnTo>
                    <a:pt x="0" y="0"/>
                  </a:lnTo>
                  <a:lnTo>
                    <a:pt x="0" y="0"/>
                  </a:lnTo>
                  <a:close/>
                </a:path>
              </a:pathLst>
            </a:custGeom>
            <a:gradFill rotWithShape="0">
              <a:gsLst>
                <a:gs pos="0">
                  <a:schemeClr val="bg1">
                    <a:gamma/>
                    <a:shade val="72549"/>
                    <a:invGamma/>
                  </a:schemeClr>
                </a:gs>
                <a:gs pos="100000">
                  <a:schemeClr val="bg1"/>
                </a:gs>
              </a:gsLst>
              <a:lin ang="27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62502" name="Freeform 38">
              <a:extLst>
                <a:ext uri="{FF2B5EF4-FFF2-40B4-BE49-F238E27FC236}">
                  <a16:creationId xmlns:a16="http://schemas.microsoft.com/office/drawing/2014/main" id="{CDE79DC0-4FB0-98F3-7669-881B8498826E}"/>
                </a:ext>
              </a:extLst>
            </p:cNvPr>
            <p:cNvSpPr>
              <a:spLocks/>
            </p:cNvSpPr>
            <p:nvPr/>
          </p:nvSpPr>
          <p:spPr bwMode="hidden">
            <a:xfrm>
              <a:off x="4981" y="0"/>
              <a:ext cx="773" cy="1487"/>
            </a:xfrm>
            <a:custGeom>
              <a:avLst/>
              <a:gdLst>
                <a:gd name="T0" fmla="*/ 771 w 771"/>
                <a:gd name="T1" fmla="*/ 1433 h 1487"/>
                <a:gd name="T2" fmla="*/ 42 w 771"/>
                <a:gd name="T3" fmla="*/ 0 h 1487"/>
                <a:gd name="T4" fmla="*/ 0 w 771"/>
                <a:gd name="T5" fmla="*/ 0 h 1487"/>
                <a:gd name="T6" fmla="*/ 771 w 771"/>
                <a:gd name="T7" fmla="*/ 1487 h 1487"/>
                <a:gd name="T8" fmla="*/ 771 w 771"/>
                <a:gd name="T9" fmla="*/ 1433 h 1487"/>
                <a:gd name="T10" fmla="*/ 771 w 771"/>
                <a:gd name="T11" fmla="*/ 1433 h 1487"/>
              </a:gdLst>
              <a:ahLst/>
              <a:cxnLst>
                <a:cxn ang="0">
                  <a:pos x="T0" y="T1"/>
                </a:cxn>
                <a:cxn ang="0">
                  <a:pos x="T2" y="T3"/>
                </a:cxn>
                <a:cxn ang="0">
                  <a:pos x="T4" y="T5"/>
                </a:cxn>
                <a:cxn ang="0">
                  <a:pos x="T6" y="T7"/>
                </a:cxn>
                <a:cxn ang="0">
                  <a:pos x="T8" y="T9"/>
                </a:cxn>
                <a:cxn ang="0">
                  <a:pos x="T10" y="T11"/>
                </a:cxn>
              </a:cxnLst>
              <a:rect l="0" t="0" r="r" b="b"/>
              <a:pathLst>
                <a:path w="771" h="1487">
                  <a:moveTo>
                    <a:pt x="771" y="1433"/>
                  </a:moveTo>
                  <a:lnTo>
                    <a:pt x="42" y="0"/>
                  </a:lnTo>
                  <a:lnTo>
                    <a:pt x="0" y="0"/>
                  </a:lnTo>
                  <a:lnTo>
                    <a:pt x="771" y="1487"/>
                  </a:lnTo>
                  <a:lnTo>
                    <a:pt x="771" y="1433"/>
                  </a:lnTo>
                  <a:lnTo>
                    <a:pt x="771" y="1433"/>
                  </a:lnTo>
                  <a:close/>
                </a:path>
              </a:pathLst>
            </a:custGeom>
            <a:gradFill rotWithShape="0">
              <a:gsLst>
                <a:gs pos="0">
                  <a:schemeClr val="bg1">
                    <a:gamma/>
                    <a:shade val="78824"/>
                    <a:invGamma/>
                  </a:schemeClr>
                </a:gs>
                <a:gs pos="100000">
                  <a:schemeClr val="bg1"/>
                </a:gs>
              </a:gsLst>
              <a:lin ang="27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grpSp>
          <p:nvGrpSpPr>
            <p:cNvPr id="62503" name="Group 39">
              <a:extLst>
                <a:ext uri="{FF2B5EF4-FFF2-40B4-BE49-F238E27FC236}">
                  <a16:creationId xmlns:a16="http://schemas.microsoft.com/office/drawing/2014/main" id="{C6F032E3-95EB-5EF3-D3B6-3D23CF30F3B1}"/>
                </a:ext>
              </a:extLst>
            </p:cNvPr>
            <p:cNvGrpSpPr>
              <a:grpSpLocks/>
            </p:cNvGrpSpPr>
            <p:nvPr userDrawn="1"/>
          </p:nvGrpSpPr>
          <p:grpSpPr bwMode="auto">
            <a:xfrm>
              <a:off x="0" y="1632"/>
              <a:ext cx="5758" cy="1858"/>
              <a:chOff x="0" y="1632"/>
              <a:chExt cx="5758" cy="1858"/>
            </a:xfrm>
          </p:grpSpPr>
          <p:sp>
            <p:nvSpPr>
              <p:cNvPr id="62504" name="Freeform 40">
                <a:extLst>
                  <a:ext uri="{FF2B5EF4-FFF2-40B4-BE49-F238E27FC236}">
                    <a16:creationId xmlns:a16="http://schemas.microsoft.com/office/drawing/2014/main" id="{EDA34312-FD95-20E4-48EA-7F3BB2A73AE4}"/>
                  </a:ext>
                </a:extLst>
              </p:cNvPr>
              <p:cNvSpPr>
                <a:spLocks/>
              </p:cNvSpPr>
              <p:nvPr/>
            </p:nvSpPr>
            <p:spPr bwMode="hidden">
              <a:xfrm>
                <a:off x="0" y="1632"/>
                <a:ext cx="3670" cy="1313"/>
              </a:xfrm>
              <a:custGeom>
                <a:avLst/>
                <a:gdLst>
                  <a:gd name="T0" fmla="*/ 0 w 3659"/>
                  <a:gd name="T1" fmla="*/ 0 h 1313"/>
                  <a:gd name="T2" fmla="*/ 0 w 3659"/>
                  <a:gd name="T3" fmla="*/ 366 h 1313"/>
                  <a:gd name="T4" fmla="*/ 3635 w 3659"/>
                  <a:gd name="T5" fmla="*/ 1313 h 1313"/>
                  <a:gd name="T6" fmla="*/ 3647 w 3659"/>
                  <a:gd name="T7" fmla="*/ 1235 h 1313"/>
                  <a:gd name="T8" fmla="*/ 3659 w 3659"/>
                  <a:gd name="T9" fmla="*/ 1163 h 1313"/>
                  <a:gd name="T10" fmla="*/ 0 w 3659"/>
                  <a:gd name="T11" fmla="*/ 0 h 1313"/>
                  <a:gd name="T12" fmla="*/ 0 w 3659"/>
                  <a:gd name="T13" fmla="*/ 0 h 1313"/>
                </a:gdLst>
                <a:ahLst/>
                <a:cxnLst>
                  <a:cxn ang="0">
                    <a:pos x="T0" y="T1"/>
                  </a:cxn>
                  <a:cxn ang="0">
                    <a:pos x="T2" y="T3"/>
                  </a:cxn>
                  <a:cxn ang="0">
                    <a:pos x="T4" y="T5"/>
                  </a:cxn>
                  <a:cxn ang="0">
                    <a:pos x="T6" y="T7"/>
                  </a:cxn>
                  <a:cxn ang="0">
                    <a:pos x="T8" y="T9"/>
                  </a:cxn>
                  <a:cxn ang="0">
                    <a:pos x="T10" y="T11"/>
                  </a:cxn>
                  <a:cxn ang="0">
                    <a:pos x="T12" y="T13"/>
                  </a:cxn>
                </a:cxnLst>
                <a:rect l="0" t="0" r="r" b="b"/>
                <a:pathLst>
                  <a:path w="3659" h="1313">
                    <a:moveTo>
                      <a:pt x="0" y="0"/>
                    </a:moveTo>
                    <a:lnTo>
                      <a:pt x="0" y="366"/>
                    </a:lnTo>
                    <a:lnTo>
                      <a:pt x="3635" y="1313"/>
                    </a:lnTo>
                    <a:lnTo>
                      <a:pt x="3647" y="1235"/>
                    </a:lnTo>
                    <a:lnTo>
                      <a:pt x="3659" y="1163"/>
                    </a:lnTo>
                    <a:lnTo>
                      <a:pt x="0" y="0"/>
                    </a:lnTo>
                    <a:lnTo>
                      <a:pt x="0" y="0"/>
                    </a:lnTo>
                    <a:close/>
                  </a:path>
                </a:pathLst>
              </a:custGeom>
              <a:gradFill rotWithShape="0">
                <a:gsLst>
                  <a:gs pos="0">
                    <a:schemeClr val="bg1">
                      <a:gamma/>
                      <a:shade val="72549"/>
                      <a:invGamma/>
                    </a:schemeClr>
                  </a:gs>
                  <a:gs pos="100000">
                    <a:schemeClr val="bg1"/>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62505" name="Freeform 41">
                <a:extLst>
                  <a:ext uri="{FF2B5EF4-FFF2-40B4-BE49-F238E27FC236}">
                    <a16:creationId xmlns:a16="http://schemas.microsoft.com/office/drawing/2014/main" id="{5D8CFB45-3ABE-6521-02E5-D7D537AE61A4}"/>
                  </a:ext>
                </a:extLst>
              </p:cNvPr>
              <p:cNvSpPr>
                <a:spLocks/>
              </p:cNvSpPr>
              <p:nvPr/>
            </p:nvSpPr>
            <p:spPr bwMode="hidden">
              <a:xfrm>
                <a:off x="3646" y="2795"/>
                <a:ext cx="2112" cy="695"/>
              </a:xfrm>
              <a:custGeom>
                <a:avLst/>
                <a:gdLst>
                  <a:gd name="T0" fmla="*/ 2105 w 2105"/>
                  <a:gd name="T1" fmla="*/ 665 h 695"/>
                  <a:gd name="T2" fmla="*/ 24 w 2105"/>
                  <a:gd name="T3" fmla="*/ 0 h 695"/>
                  <a:gd name="T4" fmla="*/ 12 w 2105"/>
                  <a:gd name="T5" fmla="*/ 72 h 695"/>
                  <a:gd name="T6" fmla="*/ 0 w 2105"/>
                  <a:gd name="T7" fmla="*/ 150 h 695"/>
                  <a:gd name="T8" fmla="*/ 2105 w 2105"/>
                  <a:gd name="T9" fmla="*/ 695 h 695"/>
                  <a:gd name="T10" fmla="*/ 2105 w 2105"/>
                  <a:gd name="T11" fmla="*/ 665 h 695"/>
                  <a:gd name="T12" fmla="*/ 2105 w 2105"/>
                  <a:gd name="T13" fmla="*/ 665 h 695"/>
                </a:gdLst>
                <a:ahLst/>
                <a:cxnLst>
                  <a:cxn ang="0">
                    <a:pos x="T0" y="T1"/>
                  </a:cxn>
                  <a:cxn ang="0">
                    <a:pos x="T2" y="T3"/>
                  </a:cxn>
                  <a:cxn ang="0">
                    <a:pos x="T4" y="T5"/>
                  </a:cxn>
                  <a:cxn ang="0">
                    <a:pos x="T6" y="T7"/>
                  </a:cxn>
                  <a:cxn ang="0">
                    <a:pos x="T8" y="T9"/>
                  </a:cxn>
                  <a:cxn ang="0">
                    <a:pos x="T10" y="T11"/>
                  </a:cxn>
                  <a:cxn ang="0">
                    <a:pos x="T12" y="T13"/>
                  </a:cxn>
                </a:cxnLst>
                <a:rect l="0" t="0" r="r" b="b"/>
                <a:pathLst>
                  <a:path w="2105" h="695">
                    <a:moveTo>
                      <a:pt x="2105" y="665"/>
                    </a:moveTo>
                    <a:lnTo>
                      <a:pt x="24" y="0"/>
                    </a:lnTo>
                    <a:lnTo>
                      <a:pt x="12" y="72"/>
                    </a:lnTo>
                    <a:lnTo>
                      <a:pt x="0" y="150"/>
                    </a:lnTo>
                    <a:lnTo>
                      <a:pt x="2105" y="695"/>
                    </a:lnTo>
                    <a:lnTo>
                      <a:pt x="2105" y="665"/>
                    </a:lnTo>
                    <a:lnTo>
                      <a:pt x="2105" y="665"/>
                    </a:lnTo>
                    <a:close/>
                  </a:path>
                </a:pathLst>
              </a:custGeom>
              <a:gradFill rotWithShape="0">
                <a:gsLst>
                  <a:gs pos="0">
                    <a:schemeClr val="bg1"/>
                  </a:gs>
                  <a:gs pos="100000">
                    <a:schemeClr val="bg1">
                      <a:gamma/>
                      <a:tint val="90980"/>
                      <a:invGamma/>
                    </a:schemeClr>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grpSp>
      </p:grpSp>
      <p:sp>
        <p:nvSpPr>
          <p:cNvPr id="62506" name="Rectangle 42">
            <a:extLst>
              <a:ext uri="{FF2B5EF4-FFF2-40B4-BE49-F238E27FC236}">
                <a16:creationId xmlns:a16="http://schemas.microsoft.com/office/drawing/2014/main" id="{0242BB55-33B4-EA7C-0CA0-8A95DB95B8BE}"/>
              </a:ext>
            </a:extLst>
          </p:cNvPr>
          <p:cNvSpPr>
            <a:spLocks noGrp="1" noChangeArrowheads="1"/>
          </p:cNvSpPr>
          <p:nvPr>
            <p:ph type="ctrTitle" sz="quarter"/>
          </p:nvPr>
        </p:nvSpPr>
        <p:spPr>
          <a:xfrm>
            <a:off x="457200" y="1600200"/>
            <a:ext cx="8229600" cy="1828800"/>
          </a:xfrm>
        </p:spPr>
        <p:txBody>
          <a:bodyPr/>
          <a:lstStyle>
            <a:lvl1pPr>
              <a:defRPr sz="4800"/>
            </a:lvl1pPr>
          </a:lstStyle>
          <a:p>
            <a:pPr lvl="0"/>
            <a:r>
              <a:rPr lang="en-US" altLang="en-US" noProof="0"/>
              <a:t>Click to edit Master title style</a:t>
            </a:r>
          </a:p>
        </p:txBody>
      </p:sp>
      <p:sp>
        <p:nvSpPr>
          <p:cNvPr id="62507" name="Rectangle 43">
            <a:extLst>
              <a:ext uri="{FF2B5EF4-FFF2-40B4-BE49-F238E27FC236}">
                <a16:creationId xmlns:a16="http://schemas.microsoft.com/office/drawing/2014/main" id="{A988B64B-AC15-05CA-BFC6-F118F3122B3B}"/>
              </a:ext>
            </a:extLst>
          </p:cNvPr>
          <p:cNvSpPr>
            <a:spLocks noGrp="1" noChangeArrowheads="1"/>
          </p:cNvSpPr>
          <p:nvPr>
            <p:ph type="subTitle" sz="quarter" idx="1"/>
          </p:nvPr>
        </p:nvSpPr>
        <p:spPr>
          <a:xfrm>
            <a:off x="1371600" y="3886200"/>
            <a:ext cx="6400800" cy="1752600"/>
          </a:xfrm>
        </p:spPr>
        <p:txBody>
          <a:bodyPr/>
          <a:lstStyle>
            <a:lvl1pPr marL="0" indent="0" algn="ctr">
              <a:buFont typeface="Wingdings" panose="05000000000000000000" pitchFamily="2" charset="2"/>
              <a:buNone/>
              <a:defRPr sz="3600"/>
            </a:lvl1pPr>
          </a:lstStyle>
          <a:p>
            <a:pPr lvl="0"/>
            <a:r>
              <a:rPr lang="en-US" altLang="en-US" noProof="0"/>
              <a:t>Click to edit Master subtitle style</a:t>
            </a:r>
          </a:p>
        </p:txBody>
      </p:sp>
      <p:sp>
        <p:nvSpPr>
          <p:cNvPr id="62508" name="Rectangle 44">
            <a:extLst>
              <a:ext uri="{FF2B5EF4-FFF2-40B4-BE49-F238E27FC236}">
                <a16:creationId xmlns:a16="http://schemas.microsoft.com/office/drawing/2014/main" id="{81B07B6E-B5BB-7968-F0C8-D10370DDF5E8}"/>
              </a:ext>
            </a:extLst>
          </p:cNvPr>
          <p:cNvSpPr>
            <a:spLocks noGrp="1" noChangeArrowheads="1"/>
          </p:cNvSpPr>
          <p:nvPr>
            <p:ph type="dt" sz="quarter" idx="2"/>
          </p:nvPr>
        </p:nvSpPr>
        <p:spPr/>
        <p:txBody>
          <a:bodyPr/>
          <a:lstStyle>
            <a:lvl1pPr>
              <a:defRPr/>
            </a:lvl1pPr>
          </a:lstStyle>
          <a:p>
            <a:endParaRPr lang="en-US" altLang="en-US"/>
          </a:p>
        </p:txBody>
      </p:sp>
      <p:sp>
        <p:nvSpPr>
          <p:cNvPr id="62509" name="Rectangle 45">
            <a:extLst>
              <a:ext uri="{FF2B5EF4-FFF2-40B4-BE49-F238E27FC236}">
                <a16:creationId xmlns:a16="http://schemas.microsoft.com/office/drawing/2014/main" id="{F57B5CFB-61F1-DC36-A7DE-1CE5261F20DC}"/>
              </a:ext>
            </a:extLst>
          </p:cNvPr>
          <p:cNvSpPr>
            <a:spLocks noGrp="1" noChangeArrowheads="1"/>
          </p:cNvSpPr>
          <p:nvPr>
            <p:ph type="ftr" sz="quarter" idx="3"/>
          </p:nvPr>
        </p:nvSpPr>
        <p:spPr/>
        <p:txBody>
          <a:bodyPr/>
          <a:lstStyle>
            <a:lvl1pPr>
              <a:defRPr/>
            </a:lvl1pPr>
          </a:lstStyle>
          <a:p>
            <a:endParaRPr lang="en-US" altLang="en-US"/>
          </a:p>
        </p:txBody>
      </p:sp>
      <p:sp>
        <p:nvSpPr>
          <p:cNvPr id="62510" name="Rectangle 46">
            <a:extLst>
              <a:ext uri="{FF2B5EF4-FFF2-40B4-BE49-F238E27FC236}">
                <a16:creationId xmlns:a16="http://schemas.microsoft.com/office/drawing/2014/main" id="{078979C0-CF29-9098-B30B-21EA5F70C37A}"/>
              </a:ext>
            </a:extLst>
          </p:cNvPr>
          <p:cNvSpPr>
            <a:spLocks noGrp="1" noChangeArrowheads="1"/>
          </p:cNvSpPr>
          <p:nvPr>
            <p:ph type="sldNum" sz="quarter" idx="4"/>
          </p:nvPr>
        </p:nvSpPr>
        <p:spPr/>
        <p:txBody>
          <a:bodyPr/>
          <a:lstStyle>
            <a:lvl1pPr>
              <a:defRPr/>
            </a:lvl1pPr>
          </a:lstStyle>
          <a:p>
            <a:fld id="{A3DB863E-EA3E-468F-9587-0A5851DCCCBC}" type="slidenum">
              <a:rPr lang="en-US" altLang="en-US"/>
              <a:pPr/>
              <a:t>‹#›</a:t>
            </a:fld>
            <a:endParaRPr lang="en-US" altLang="en-US"/>
          </a:p>
        </p:txBody>
      </p:sp>
      <p:sp>
        <p:nvSpPr>
          <p:cNvPr id="62511" name="Text Box 47">
            <a:extLst>
              <a:ext uri="{FF2B5EF4-FFF2-40B4-BE49-F238E27FC236}">
                <a16:creationId xmlns:a16="http://schemas.microsoft.com/office/drawing/2014/main" id="{CC8C0107-B2EA-8A5D-226C-F148D6C7FCFB}"/>
              </a:ext>
            </a:extLst>
          </p:cNvPr>
          <p:cNvSpPr txBox="1">
            <a:spLocks noChangeArrowheads="1"/>
          </p:cNvSpPr>
          <p:nvPr userDrawn="1"/>
        </p:nvSpPr>
        <p:spPr bwMode="auto">
          <a:xfrm>
            <a:off x="152400" y="1219200"/>
            <a:ext cx="88392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endParaRPr lang="en-US" altLang="en-US">
              <a:solidFill>
                <a:schemeClr val="tx1"/>
              </a:solidFill>
              <a:latin typeface="Arial" panose="020B0604020202020204" pitchFamily="34" charset="0"/>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076188-370D-23CF-209D-A9CA9087F9B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3DFF862-F696-0987-5E94-91BF2DB873EA}"/>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C1047A6-2FB9-0DB0-00E1-B832AB8FCA9B}"/>
              </a:ext>
            </a:extLst>
          </p:cNvPr>
          <p:cNvSpPr>
            <a:spLocks noGrp="1"/>
          </p:cNvSpPr>
          <p:nvPr>
            <p:ph type="dt" sz="half" idx="10"/>
          </p:nvPr>
        </p:nvSpPr>
        <p:spPr/>
        <p:txBody>
          <a:bodyPr/>
          <a:lstStyle>
            <a:lvl1pPr>
              <a:defRPr/>
            </a:lvl1pPr>
          </a:lstStyle>
          <a:p>
            <a:endParaRPr lang="en-US" altLang="en-US"/>
          </a:p>
        </p:txBody>
      </p:sp>
      <p:sp>
        <p:nvSpPr>
          <p:cNvPr id="5" name="Footer Placeholder 4">
            <a:extLst>
              <a:ext uri="{FF2B5EF4-FFF2-40B4-BE49-F238E27FC236}">
                <a16:creationId xmlns:a16="http://schemas.microsoft.com/office/drawing/2014/main" id="{C6623189-E2F3-0AB3-B955-BD6021895FC2}"/>
              </a:ext>
            </a:extLst>
          </p:cNvPr>
          <p:cNvSpPr>
            <a:spLocks noGrp="1"/>
          </p:cNvSpPr>
          <p:nvPr>
            <p:ph type="ftr" sz="quarter" idx="11"/>
          </p:nvPr>
        </p:nvSpPr>
        <p:spPr/>
        <p:txBody>
          <a:bodyPr/>
          <a:lstStyle>
            <a:lvl1pPr>
              <a:defRPr/>
            </a:lvl1pPr>
          </a:lstStyle>
          <a:p>
            <a:endParaRPr lang="en-US" altLang="en-US"/>
          </a:p>
        </p:txBody>
      </p:sp>
      <p:sp>
        <p:nvSpPr>
          <p:cNvPr id="6" name="Slide Number Placeholder 5">
            <a:extLst>
              <a:ext uri="{FF2B5EF4-FFF2-40B4-BE49-F238E27FC236}">
                <a16:creationId xmlns:a16="http://schemas.microsoft.com/office/drawing/2014/main" id="{B4FC4D2D-05E7-B534-CC99-0CDFA78B3660}"/>
              </a:ext>
            </a:extLst>
          </p:cNvPr>
          <p:cNvSpPr>
            <a:spLocks noGrp="1"/>
          </p:cNvSpPr>
          <p:nvPr>
            <p:ph type="sldNum" sz="quarter" idx="12"/>
          </p:nvPr>
        </p:nvSpPr>
        <p:spPr/>
        <p:txBody>
          <a:bodyPr/>
          <a:lstStyle>
            <a:lvl1pPr>
              <a:defRPr/>
            </a:lvl1pPr>
          </a:lstStyle>
          <a:p>
            <a:fld id="{0C6CB72D-59B1-4F82-AC71-3E2A297DC334}" type="slidenum">
              <a:rPr lang="en-US" altLang="en-US"/>
              <a:pPr/>
              <a:t>‹#›</a:t>
            </a:fld>
            <a:endParaRPr lang="en-US" altLang="en-US"/>
          </a:p>
        </p:txBody>
      </p:sp>
    </p:spTree>
    <p:extLst>
      <p:ext uri="{BB962C8B-B14F-4D97-AF65-F5344CB8AC3E}">
        <p14:creationId xmlns:p14="http://schemas.microsoft.com/office/powerpoint/2010/main" val="165747213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7A4BD0-47D3-4EA2-9994-EBAC211F2D4E}"/>
              </a:ext>
            </a:extLst>
          </p:cNvPr>
          <p:cNvSpPr>
            <a:spLocks noGrp="1"/>
          </p:cNvSpPr>
          <p:nvPr>
            <p:ph type="title"/>
          </p:nvPr>
        </p:nvSpPr>
        <p:spPr>
          <a:xfrm>
            <a:off x="623888" y="1709738"/>
            <a:ext cx="78867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C5B02062-82E1-198E-9F5B-7A9FC462A77F}"/>
              </a:ext>
            </a:extLst>
          </p:cNvPr>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a:t>Click to edit Master text styles</a:t>
            </a:r>
          </a:p>
        </p:txBody>
      </p:sp>
      <p:sp>
        <p:nvSpPr>
          <p:cNvPr id="4" name="Date Placeholder 3">
            <a:extLst>
              <a:ext uri="{FF2B5EF4-FFF2-40B4-BE49-F238E27FC236}">
                <a16:creationId xmlns:a16="http://schemas.microsoft.com/office/drawing/2014/main" id="{5E4FFC34-3D74-8A37-68A5-14037BD642F4}"/>
              </a:ext>
            </a:extLst>
          </p:cNvPr>
          <p:cNvSpPr>
            <a:spLocks noGrp="1"/>
          </p:cNvSpPr>
          <p:nvPr>
            <p:ph type="dt" sz="half" idx="10"/>
          </p:nvPr>
        </p:nvSpPr>
        <p:spPr/>
        <p:txBody>
          <a:bodyPr/>
          <a:lstStyle>
            <a:lvl1pPr>
              <a:defRPr/>
            </a:lvl1pPr>
          </a:lstStyle>
          <a:p>
            <a:endParaRPr lang="en-US" altLang="en-US"/>
          </a:p>
        </p:txBody>
      </p:sp>
      <p:sp>
        <p:nvSpPr>
          <p:cNvPr id="5" name="Footer Placeholder 4">
            <a:extLst>
              <a:ext uri="{FF2B5EF4-FFF2-40B4-BE49-F238E27FC236}">
                <a16:creationId xmlns:a16="http://schemas.microsoft.com/office/drawing/2014/main" id="{0A93E795-0EF1-7C20-47DB-2CB2B34D3DAB}"/>
              </a:ext>
            </a:extLst>
          </p:cNvPr>
          <p:cNvSpPr>
            <a:spLocks noGrp="1"/>
          </p:cNvSpPr>
          <p:nvPr>
            <p:ph type="ftr" sz="quarter" idx="11"/>
          </p:nvPr>
        </p:nvSpPr>
        <p:spPr/>
        <p:txBody>
          <a:bodyPr/>
          <a:lstStyle>
            <a:lvl1pPr>
              <a:defRPr/>
            </a:lvl1pPr>
          </a:lstStyle>
          <a:p>
            <a:endParaRPr lang="en-US" altLang="en-US"/>
          </a:p>
        </p:txBody>
      </p:sp>
      <p:sp>
        <p:nvSpPr>
          <p:cNvPr id="6" name="Slide Number Placeholder 5">
            <a:extLst>
              <a:ext uri="{FF2B5EF4-FFF2-40B4-BE49-F238E27FC236}">
                <a16:creationId xmlns:a16="http://schemas.microsoft.com/office/drawing/2014/main" id="{F449F646-FB83-085C-99B3-57F30F291162}"/>
              </a:ext>
            </a:extLst>
          </p:cNvPr>
          <p:cNvSpPr>
            <a:spLocks noGrp="1"/>
          </p:cNvSpPr>
          <p:nvPr>
            <p:ph type="sldNum" sz="quarter" idx="12"/>
          </p:nvPr>
        </p:nvSpPr>
        <p:spPr/>
        <p:txBody>
          <a:bodyPr/>
          <a:lstStyle>
            <a:lvl1pPr>
              <a:defRPr/>
            </a:lvl1pPr>
          </a:lstStyle>
          <a:p>
            <a:fld id="{CC9E4281-2D79-4E79-9591-CC0DFCBFCC78}" type="slidenum">
              <a:rPr lang="en-US" altLang="en-US"/>
              <a:pPr/>
              <a:t>‹#›</a:t>
            </a:fld>
            <a:endParaRPr lang="en-US" altLang="en-US"/>
          </a:p>
        </p:txBody>
      </p:sp>
    </p:spTree>
    <p:extLst>
      <p:ext uri="{BB962C8B-B14F-4D97-AF65-F5344CB8AC3E}">
        <p14:creationId xmlns:p14="http://schemas.microsoft.com/office/powerpoint/2010/main" val="366999796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821CCD-1796-41F8-AFB7-9A1010DF969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8CB1FDC-39B6-2BDC-E6F0-4AE645F443CE}"/>
              </a:ext>
            </a:extLst>
          </p:cNvPr>
          <p:cNvSpPr>
            <a:spLocks noGrp="1"/>
          </p:cNvSpPr>
          <p:nvPr>
            <p:ph sz="half" idx="1"/>
          </p:nvPr>
        </p:nvSpPr>
        <p:spPr>
          <a:xfrm>
            <a:off x="457200" y="1600200"/>
            <a:ext cx="4038600" cy="45307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41DC2004-107D-FF8A-CEDC-EF083287F6D7}"/>
              </a:ext>
            </a:extLst>
          </p:cNvPr>
          <p:cNvSpPr>
            <a:spLocks noGrp="1"/>
          </p:cNvSpPr>
          <p:nvPr>
            <p:ph sz="half" idx="2"/>
          </p:nvPr>
        </p:nvSpPr>
        <p:spPr>
          <a:xfrm>
            <a:off x="4648200" y="1600200"/>
            <a:ext cx="4038600" cy="45307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D721B624-6FEC-7041-73CB-6B4BA82A9540}"/>
              </a:ext>
            </a:extLst>
          </p:cNvPr>
          <p:cNvSpPr>
            <a:spLocks noGrp="1"/>
          </p:cNvSpPr>
          <p:nvPr>
            <p:ph type="dt" sz="half" idx="10"/>
          </p:nvPr>
        </p:nvSpPr>
        <p:spPr/>
        <p:txBody>
          <a:bodyPr/>
          <a:lstStyle>
            <a:lvl1pPr>
              <a:defRPr/>
            </a:lvl1pPr>
          </a:lstStyle>
          <a:p>
            <a:endParaRPr lang="en-US" altLang="en-US"/>
          </a:p>
        </p:txBody>
      </p:sp>
      <p:sp>
        <p:nvSpPr>
          <p:cNvPr id="6" name="Footer Placeholder 5">
            <a:extLst>
              <a:ext uri="{FF2B5EF4-FFF2-40B4-BE49-F238E27FC236}">
                <a16:creationId xmlns:a16="http://schemas.microsoft.com/office/drawing/2014/main" id="{C9E1E9FA-4213-9376-F82B-0ABD0CDA857D}"/>
              </a:ext>
            </a:extLst>
          </p:cNvPr>
          <p:cNvSpPr>
            <a:spLocks noGrp="1"/>
          </p:cNvSpPr>
          <p:nvPr>
            <p:ph type="ftr" sz="quarter" idx="11"/>
          </p:nvPr>
        </p:nvSpPr>
        <p:spPr/>
        <p:txBody>
          <a:bodyPr/>
          <a:lstStyle>
            <a:lvl1pPr>
              <a:defRPr/>
            </a:lvl1pPr>
          </a:lstStyle>
          <a:p>
            <a:endParaRPr lang="en-US" altLang="en-US"/>
          </a:p>
        </p:txBody>
      </p:sp>
      <p:sp>
        <p:nvSpPr>
          <p:cNvPr id="7" name="Slide Number Placeholder 6">
            <a:extLst>
              <a:ext uri="{FF2B5EF4-FFF2-40B4-BE49-F238E27FC236}">
                <a16:creationId xmlns:a16="http://schemas.microsoft.com/office/drawing/2014/main" id="{258395F1-544F-CDE5-8083-D97D612AA233}"/>
              </a:ext>
            </a:extLst>
          </p:cNvPr>
          <p:cNvSpPr>
            <a:spLocks noGrp="1"/>
          </p:cNvSpPr>
          <p:nvPr>
            <p:ph type="sldNum" sz="quarter" idx="12"/>
          </p:nvPr>
        </p:nvSpPr>
        <p:spPr/>
        <p:txBody>
          <a:bodyPr/>
          <a:lstStyle>
            <a:lvl1pPr>
              <a:defRPr/>
            </a:lvl1pPr>
          </a:lstStyle>
          <a:p>
            <a:fld id="{C6F07DD8-5024-4C08-BD7F-0FA4212CE589}" type="slidenum">
              <a:rPr lang="en-US" altLang="en-US"/>
              <a:pPr/>
              <a:t>‹#›</a:t>
            </a:fld>
            <a:endParaRPr lang="en-US" altLang="en-US"/>
          </a:p>
        </p:txBody>
      </p:sp>
    </p:spTree>
    <p:extLst>
      <p:ext uri="{BB962C8B-B14F-4D97-AF65-F5344CB8AC3E}">
        <p14:creationId xmlns:p14="http://schemas.microsoft.com/office/powerpoint/2010/main" val="100175452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F10D82-B3E4-267A-7459-07E4F916E70C}"/>
              </a:ext>
            </a:extLst>
          </p:cNvPr>
          <p:cNvSpPr>
            <a:spLocks noGrp="1"/>
          </p:cNvSpPr>
          <p:nvPr>
            <p:ph type="title"/>
          </p:nvPr>
        </p:nvSpPr>
        <p:spPr>
          <a:xfrm>
            <a:off x="630238" y="365125"/>
            <a:ext cx="78867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46BF9D49-7EDD-8DA3-AD85-AA1708C6575C}"/>
              </a:ext>
            </a:extLst>
          </p:cNvPr>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3207DB0A-CB68-2A00-9C43-36A48ED36711}"/>
              </a:ext>
            </a:extLst>
          </p:cNvPr>
          <p:cNvSpPr>
            <a:spLocks noGrp="1"/>
          </p:cNvSpPr>
          <p:nvPr>
            <p:ph sz="half" idx="2"/>
          </p:nvPr>
        </p:nvSpPr>
        <p:spPr>
          <a:xfrm>
            <a:off x="630238" y="2505075"/>
            <a:ext cx="386873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FD81BA9F-0B64-8C21-7971-212DA693B1C2}"/>
              </a:ext>
            </a:extLst>
          </p:cNvPr>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288FD0A3-70EC-2583-E5A9-14E90C6891E4}"/>
              </a:ext>
            </a:extLst>
          </p:cNvPr>
          <p:cNvSpPr>
            <a:spLocks noGrp="1"/>
          </p:cNvSpPr>
          <p:nvPr>
            <p:ph sz="quarter" idx="4"/>
          </p:nvPr>
        </p:nvSpPr>
        <p:spPr>
          <a:xfrm>
            <a:off x="4629150" y="2505075"/>
            <a:ext cx="38877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47359BD1-B01C-AEF3-A750-802E01C1F201}"/>
              </a:ext>
            </a:extLst>
          </p:cNvPr>
          <p:cNvSpPr>
            <a:spLocks noGrp="1"/>
          </p:cNvSpPr>
          <p:nvPr>
            <p:ph type="dt" sz="half" idx="10"/>
          </p:nvPr>
        </p:nvSpPr>
        <p:spPr/>
        <p:txBody>
          <a:bodyPr/>
          <a:lstStyle>
            <a:lvl1pPr>
              <a:defRPr/>
            </a:lvl1pPr>
          </a:lstStyle>
          <a:p>
            <a:endParaRPr lang="en-US" altLang="en-US"/>
          </a:p>
        </p:txBody>
      </p:sp>
      <p:sp>
        <p:nvSpPr>
          <p:cNvPr id="8" name="Footer Placeholder 7">
            <a:extLst>
              <a:ext uri="{FF2B5EF4-FFF2-40B4-BE49-F238E27FC236}">
                <a16:creationId xmlns:a16="http://schemas.microsoft.com/office/drawing/2014/main" id="{8B7D79FF-B5C1-77CD-E0D6-0C1F85BC4285}"/>
              </a:ext>
            </a:extLst>
          </p:cNvPr>
          <p:cNvSpPr>
            <a:spLocks noGrp="1"/>
          </p:cNvSpPr>
          <p:nvPr>
            <p:ph type="ftr" sz="quarter" idx="11"/>
          </p:nvPr>
        </p:nvSpPr>
        <p:spPr/>
        <p:txBody>
          <a:bodyPr/>
          <a:lstStyle>
            <a:lvl1pPr>
              <a:defRPr/>
            </a:lvl1pPr>
          </a:lstStyle>
          <a:p>
            <a:endParaRPr lang="en-US" altLang="en-US"/>
          </a:p>
        </p:txBody>
      </p:sp>
      <p:sp>
        <p:nvSpPr>
          <p:cNvPr id="9" name="Slide Number Placeholder 8">
            <a:extLst>
              <a:ext uri="{FF2B5EF4-FFF2-40B4-BE49-F238E27FC236}">
                <a16:creationId xmlns:a16="http://schemas.microsoft.com/office/drawing/2014/main" id="{A6EB72A9-C2A9-810E-49C7-CA4BDC03FBB1}"/>
              </a:ext>
            </a:extLst>
          </p:cNvPr>
          <p:cNvSpPr>
            <a:spLocks noGrp="1"/>
          </p:cNvSpPr>
          <p:nvPr>
            <p:ph type="sldNum" sz="quarter" idx="12"/>
          </p:nvPr>
        </p:nvSpPr>
        <p:spPr/>
        <p:txBody>
          <a:bodyPr/>
          <a:lstStyle>
            <a:lvl1pPr>
              <a:defRPr/>
            </a:lvl1pPr>
          </a:lstStyle>
          <a:p>
            <a:fld id="{18B5ADCE-E022-4BF3-A197-E720E115B7F3}" type="slidenum">
              <a:rPr lang="en-US" altLang="en-US"/>
              <a:pPr/>
              <a:t>‹#›</a:t>
            </a:fld>
            <a:endParaRPr lang="en-US" altLang="en-US"/>
          </a:p>
        </p:txBody>
      </p:sp>
    </p:spTree>
    <p:extLst>
      <p:ext uri="{BB962C8B-B14F-4D97-AF65-F5344CB8AC3E}">
        <p14:creationId xmlns:p14="http://schemas.microsoft.com/office/powerpoint/2010/main" val="423767425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0C28F4-DF2C-917B-1AF7-788219249ABB}"/>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828FA981-E0AE-5EB9-427C-E3D6F6288145}"/>
              </a:ext>
            </a:extLst>
          </p:cNvPr>
          <p:cNvSpPr>
            <a:spLocks noGrp="1"/>
          </p:cNvSpPr>
          <p:nvPr>
            <p:ph type="dt" sz="half" idx="10"/>
          </p:nvPr>
        </p:nvSpPr>
        <p:spPr/>
        <p:txBody>
          <a:bodyPr/>
          <a:lstStyle>
            <a:lvl1pPr>
              <a:defRPr/>
            </a:lvl1pPr>
          </a:lstStyle>
          <a:p>
            <a:endParaRPr lang="en-US" altLang="en-US"/>
          </a:p>
        </p:txBody>
      </p:sp>
      <p:sp>
        <p:nvSpPr>
          <p:cNvPr id="4" name="Footer Placeholder 3">
            <a:extLst>
              <a:ext uri="{FF2B5EF4-FFF2-40B4-BE49-F238E27FC236}">
                <a16:creationId xmlns:a16="http://schemas.microsoft.com/office/drawing/2014/main" id="{70CAF272-3BC8-3B30-FB49-3D9B160ECF02}"/>
              </a:ext>
            </a:extLst>
          </p:cNvPr>
          <p:cNvSpPr>
            <a:spLocks noGrp="1"/>
          </p:cNvSpPr>
          <p:nvPr>
            <p:ph type="ftr" sz="quarter" idx="11"/>
          </p:nvPr>
        </p:nvSpPr>
        <p:spPr/>
        <p:txBody>
          <a:bodyPr/>
          <a:lstStyle>
            <a:lvl1pPr>
              <a:defRPr/>
            </a:lvl1pPr>
          </a:lstStyle>
          <a:p>
            <a:endParaRPr lang="en-US" altLang="en-US"/>
          </a:p>
        </p:txBody>
      </p:sp>
      <p:sp>
        <p:nvSpPr>
          <p:cNvPr id="5" name="Slide Number Placeholder 4">
            <a:extLst>
              <a:ext uri="{FF2B5EF4-FFF2-40B4-BE49-F238E27FC236}">
                <a16:creationId xmlns:a16="http://schemas.microsoft.com/office/drawing/2014/main" id="{9CC3546D-E78E-FB36-854D-E9CF2B8C022E}"/>
              </a:ext>
            </a:extLst>
          </p:cNvPr>
          <p:cNvSpPr>
            <a:spLocks noGrp="1"/>
          </p:cNvSpPr>
          <p:nvPr>
            <p:ph type="sldNum" sz="quarter" idx="12"/>
          </p:nvPr>
        </p:nvSpPr>
        <p:spPr/>
        <p:txBody>
          <a:bodyPr/>
          <a:lstStyle>
            <a:lvl1pPr>
              <a:defRPr/>
            </a:lvl1pPr>
          </a:lstStyle>
          <a:p>
            <a:fld id="{1C1B0C4D-61A6-4E51-9D70-AB49D52D6E27}" type="slidenum">
              <a:rPr lang="en-US" altLang="en-US"/>
              <a:pPr/>
              <a:t>‹#›</a:t>
            </a:fld>
            <a:endParaRPr lang="en-US" altLang="en-US"/>
          </a:p>
        </p:txBody>
      </p:sp>
    </p:spTree>
    <p:extLst>
      <p:ext uri="{BB962C8B-B14F-4D97-AF65-F5344CB8AC3E}">
        <p14:creationId xmlns:p14="http://schemas.microsoft.com/office/powerpoint/2010/main" val="346172116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0BDB104-01B5-08A9-2581-A231D3A7F85C}"/>
              </a:ext>
            </a:extLst>
          </p:cNvPr>
          <p:cNvSpPr>
            <a:spLocks noGrp="1"/>
          </p:cNvSpPr>
          <p:nvPr>
            <p:ph type="dt" sz="half" idx="10"/>
          </p:nvPr>
        </p:nvSpPr>
        <p:spPr/>
        <p:txBody>
          <a:bodyPr/>
          <a:lstStyle>
            <a:lvl1pPr>
              <a:defRPr/>
            </a:lvl1pPr>
          </a:lstStyle>
          <a:p>
            <a:endParaRPr lang="en-US" altLang="en-US"/>
          </a:p>
        </p:txBody>
      </p:sp>
      <p:sp>
        <p:nvSpPr>
          <p:cNvPr id="3" name="Footer Placeholder 2">
            <a:extLst>
              <a:ext uri="{FF2B5EF4-FFF2-40B4-BE49-F238E27FC236}">
                <a16:creationId xmlns:a16="http://schemas.microsoft.com/office/drawing/2014/main" id="{E595E84E-1E42-68F2-08B2-4642DC35E93F}"/>
              </a:ext>
            </a:extLst>
          </p:cNvPr>
          <p:cNvSpPr>
            <a:spLocks noGrp="1"/>
          </p:cNvSpPr>
          <p:nvPr>
            <p:ph type="ftr" sz="quarter" idx="11"/>
          </p:nvPr>
        </p:nvSpPr>
        <p:spPr/>
        <p:txBody>
          <a:bodyPr/>
          <a:lstStyle>
            <a:lvl1pPr>
              <a:defRPr/>
            </a:lvl1pPr>
          </a:lstStyle>
          <a:p>
            <a:endParaRPr lang="en-US" altLang="en-US"/>
          </a:p>
        </p:txBody>
      </p:sp>
      <p:sp>
        <p:nvSpPr>
          <p:cNvPr id="4" name="Slide Number Placeholder 3">
            <a:extLst>
              <a:ext uri="{FF2B5EF4-FFF2-40B4-BE49-F238E27FC236}">
                <a16:creationId xmlns:a16="http://schemas.microsoft.com/office/drawing/2014/main" id="{21F566F0-39FF-0211-3CE0-58BE431B6538}"/>
              </a:ext>
            </a:extLst>
          </p:cNvPr>
          <p:cNvSpPr>
            <a:spLocks noGrp="1"/>
          </p:cNvSpPr>
          <p:nvPr>
            <p:ph type="sldNum" sz="quarter" idx="12"/>
          </p:nvPr>
        </p:nvSpPr>
        <p:spPr/>
        <p:txBody>
          <a:bodyPr/>
          <a:lstStyle>
            <a:lvl1pPr>
              <a:defRPr/>
            </a:lvl1pPr>
          </a:lstStyle>
          <a:p>
            <a:fld id="{E4EADE58-DA3E-495B-A88D-56F1AC77114D}" type="slidenum">
              <a:rPr lang="en-US" altLang="en-US"/>
              <a:pPr/>
              <a:t>‹#›</a:t>
            </a:fld>
            <a:endParaRPr lang="en-US" altLang="en-US"/>
          </a:p>
        </p:txBody>
      </p:sp>
    </p:spTree>
    <p:extLst>
      <p:ext uri="{BB962C8B-B14F-4D97-AF65-F5344CB8AC3E}">
        <p14:creationId xmlns:p14="http://schemas.microsoft.com/office/powerpoint/2010/main" val="381556570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1AE100-295E-893C-B2C1-9C1190CA9836}"/>
              </a:ext>
            </a:extLst>
          </p:cNvPr>
          <p:cNvSpPr>
            <a:spLocks noGrp="1"/>
          </p:cNvSpPr>
          <p:nvPr>
            <p:ph type="title"/>
          </p:nvPr>
        </p:nvSpPr>
        <p:spPr>
          <a:xfrm>
            <a:off x="630238" y="457200"/>
            <a:ext cx="2949575"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8CE5013C-1680-172F-75B4-F65943AB776D}"/>
              </a:ext>
            </a:extLst>
          </p:cNvPr>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00EF2127-4630-9BDC-89C1-7484D0AED305}"/>
              </a:ext>
            </a:extLst>
          </p:cNvPr>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8FD0E6F-6133-C9F2-36DB-85759D998423}"/>
              </a:ext>
            </a:extLst>
          </p:cNvPr>
          <p:cNvSpPr>
            <a:spLocks noGrp="1"/>
          </p:cNvSpPr>
          <p:nvPr>
            <p:ph type="dt" sz="half" idx="10"/>
          </p:nvPr>
        </p:nvSpPr>
        <p:spPr/>
        <p:txBody>
          <a:bodyPr/>
          <a:lstStyle>
            <a:lvl1pPr>
              <a:defRPr/>
            </a:lvl1pPr>
          </a:lstStyle>
          <a:p>
            <a:endParaRPr lang="en-US" altLang="en-US"/>
          </a:p>
        </p:txBody>
      </p:sp>
      <p:sp>
        <p:nvSpPr>
          <p:cNvPr id="6" name="Footer Placeholder 5">
            <a:extLst>
              <a:ext uri="{FF2B5EF4-FFF2-40B4-BE49-F238E27FC236}">
                <a16:creationId xmlns:a16="http://schemas.microsoft.com/office/drawing/2014/main" id="{6414C8C0-402F-1681-09F9-50F2510FAF6F}"/>
              </a:ext>
            </a:extLst>
          </p:cNvPr>
          <p:cNvSpPr>
            <a:spLocks noGrp="1"/>
          </p:cNvSpPr>
          <p:nvPr>
            <p:ph type="ftr" sz="quarter" idx="11"/>
          </p:nvPr>
        </p:nvSpPr>
        <p:spPr/>
        <p:txBody>
          <a:bodyPr/>
          <a:lstStyle>
            <a:lvl1pPr>
              <a:defRPr/>
            </a:lvl1pPr>
          </a:lstStyle>
          <a:p>
            <a:endParaRPr lang="en-US" altLang="en-US"/>
          </a:p>
        </p:txBody>
      </p:sp>
      <p:sp>
        <p:nvSpPr>
          <p:cNvPr id="7" name="Slide Number Placeholder 6">
            <a:extLst>
              <a:ext uri="{FF2B5EF4-FFF2-40B4-BE49-F238E27FC236}">
                <a16:creationId xmlns:a16="http://schemas.microsoft.com/office/drawing/2014/main" id="{2916878D-8A74-9CEC-648A-CE023B796B4B}"/>
              </a:ext>
            </a:extLst>
          </p:cNvPr>
          <p:cNvSpPr>
            <a:spLocks noGrp="1"/>
          </p:cNvSpPr>
          <p:nvPr>
            <p:ph type="sldNum" sz="quarter" idx="12"/>
          </p:nvPr>
        </p:nvSpPr>
        <p:spPr/>
        <p:txBody>
          <a:bodyPr/>
          <a:lstStyle>
            <a:lvl1pPr>
              <a:defRPr/>
            </a:lvl1pPr>
          </a:lstStyle>
          <a:p>
            <a:fld id="{0EF2EDB3-171F-4308-BE08-E72F9970BDC9}" type="slidenum">
              <a:rPr lang="en-US" altLang="en-US"/>
              <a:pPr/>
              <a:t>‹#›</a:t>
            </a:fld>
            <a:endParaRPr lang="en-US" altLang="en-US"/>
          </a:p>
        </p:txBody>
      </p:sp>
    </p:spTree>
    <p:extLst>
      <p:ext uri="{BB962C8B-B14F-4D97-AF65-F5344CB8AC3E}">
        <p14:creationId xmlns:p14="http://schemas.microsoft.com/office/powerpoint/2010/main" val="12645709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4A5227-CC72-8787-1E4E-C1192798016B}"/>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5233312-214E-4C4A-FE31-4C59087CD0FD}"/>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Footer Placeholder 3">
            <a:extLst>
              <a:ext uri="{FF2B5EF4-FFF2-40B4-BE49-F238E27FC236}">
                <a16:creationId xmlns:a16="http://schemas.microsoft.com/office/drawing/2014/main" id="{FAE2CAE6-E318-1DFA-FBC1-2E4720135901}"/>
              </a:ext>
            </a:extLst>
          </p:cNvPr>
          <p:cNvSpPr>
            <a:spLocks noGrp="1"/>
          </p:cNvSpPr>
          <p:nvPr>
            <p:ph type="ftr" sz="quarter" idx="10"/>
          </p:nvPr>
        </p:nvSpPr>
        <p:spPr/>
        <p:txBody>
          <a:bodyPr/>
          <a:lstStyle>
            <a:lvl1pPr>
              <a:defRPr/>
            </a:lvl1pPr>
          </a:lstStyle>
          <a:p>
            <a:r>
              <a:rPr lang="en-US" altLang="en-US"/>
              <a:t>Children Of God</a:t>
            </a:r>
          </a:p>
        </p:txBody>
      </p:sp>
      <p:sp>
        <p:nvSpPr>
          <p:cNvPr id="5" name="Slide Number Placeholder 4">
            <a:extLst>
              <a:ext uri="{FF2B5EF4-FFF2-40B4-BE49-F238E27FC236}">
                <a16:creationId xmlns:a16="http://schemas.microsoft.com/office/drawing/2014/main" id="{97F02DAE-EC3A-7EBD-1C39-B70F624D145B}"/>
              </a:ext>
            </a:extLst>
          </p:cNvPr>
          <p:cNvSpPr>
            <a:spLocks noGrp="1"/>
          </p:cNvSpPr>
          <p:nvPr>
            <p:ph type="sldNum" sz="quarter" idx="11"/>
          </p:nvPr>
        </p:nvSpPr>
        <p:spPr/>
        <p:txBody>
          <a:bodyPr/>
          <a:lstStyle>
            <a:lvl1pPr>
              <a:defRPr/>
            </a:lvl1pPr>
          </a:lstStyle>
          <a:p>
            <a:fld id="{32915D38-3A8D-4B69-901A-49E6A26016B2}" type="slidenum">
              <a:rPr lang="en-US" altLang="en-US"/>
              <a:pPr/>
              <a:t>‹#›</a:t>
            </a:fld>
            <a:endParaRPr lang="en-US" altLang="en-US"/>
          </a:p>
        </p:txBody>
      </p:sp>
    </p:spTree>
    <p:extLst>
      <p:ext uri="{BB962C8B-B14F-4D97-AF65-F5344CB8AC3E}">
        <p14:creationId xmlns:p14="http://schemas.microsoft.com/office/powerpoint/2010/main" val="2520109666"/>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37588C-84E6-4FBF-B8AC-73B95B02F7FB}"/>
              </a:ext>
            </a:extLst>
          </p:cNvPr>
          <p:cNvSpPr>
            <a:spLocks noGrp="1"/>
          </p:cNvSpPr>
          <p:nvPr>
            <p:ph type="title"/>
          </p:nvPr>
        </p:nvSpPr>
        <p:spPr>
          <a:xfrm>
            <a:off x="630238" y="457200"/>
            <a:ext cx="2949575"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915DDD7D-083D-147E-FD88-573A4E2A77BC}"/>
              </a:ext>
            </a:extLst>
          </p:cNvPr>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ADC3DE40-890B-C2B7-6365-9306EC3229FE}"/>
              </a:ext>
            </a:extLst>
          </p:cNvPr>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023B537-8D52-E43C-D231-06D0A7E0056D}"/>
              </a:ext>
            </a:extLst>
          </p:cNvPr>
          <p:cNvSpPr>
            <a:spLocks noGrp="1"/>
          </p:cNvSpPr>
          <p:nvPr>
            <p:ph type="dt" sz="half" idx="10"/>
          </p:nvPr>
        </p:nvSpPr>
        <p:spPr/>
        <p:txBody>
          <a:bodyPr/>
          <a:lstStyle>
            <a:lvl1pPr>
              <a:defRPr/>
            </a:lvl1pPr>
          </a:lstStyle>
          <a:p>
            <a:endParaRPr lang="en-US" altLang="en-US"/>
          </a:p>
        </p:txBody>
      </p:sp>
      <p:sp>
        <p:nvSpPr>
          <p:cNvPr id="6" name="Footer Placeholder 5">
            <a:extLst>
              <a:ext uri="{FF2B5EF4-FFF2-40B4-BE49-F238E27FC236}">
                <a16:creationId xmlns:a16="http://schemas.microsoft.com/office/drawing/2014/main" id="{0A7A4EBE-84BA-7C43-9F26-E7D154D8325E}"/>
              </a:ext>
            </a:extLst>
          </p:cNvPr>
          <p:cNvSpPr>
            <a:spLocks noGrp="1"/>
          </p:cNvSpPr>
          <p:nvPr>
            <p:ph type="ftr" sz="quarter" idx="11"/>
          </p:nvPr>
        </p:nvSpPr>
        <p:spPr/>
        <p:txBody>
          <a:bodyPr/>
          <a:lstStyle>
            <a:lvl1pPr>
              <a:defRPr/>
            </a:lvl1pPr>
          </a:lstStyle>
          <a:p>
            <a:endParaRPr lang="en-US" altLang="en-US"/>
          </a:p>
        </p:txBody>
      </p:sp>
      <p:sp>
        <p:nvSpPr>
          <p:cNvPr id="7" name="Slide Number Placeholder 6">
            <a:extLst>
              <a:ext uri="{FF2B5EF4-FFF2-40B4-BE49-F238E27FC236}">
                <a16:creationId xmlns:a16="http://schemas.microsoft.com/office/drawing/2014/main" id="{E645CE5B-F074-334B-1BD4-3E4884950812}"/>
              </a:ext>
            </a:extLst>
          </p:cNvPr>
          <p:cNvSpPr>
            <a:spLocks noGrp="1"/>
          </p:cNvSpPr>
          <p:nvPr>
            <p:ph type="sldNum" sz="quarter" idx="12"/>
          </p:nvPr>
        </p:nvSpPr>
        <p:spPr/>
        <p:txBody>
          <a:bodyPr/>
          <a:lstStyle>
            <a:lvl1pPr>
              <a:defRPr/>
            </a:lvl1pPr>
          </a:lstStyle>
          <a:p>
            <a:fld id="{9AE08B95-ECC4-4431-A239-65D6C5B61C58}" type="slidenum">
              <a:rPr lang="en-US" altLang="en-US"/>
              <a:pPr/>
              <a:t>‹#›</a:t>
            </a:fld>
            <a:endParaRPr lang="en-US" altLang="en-US"/>
          </a:p>
        </p:txBody>
      </p:sp>
    </p:spTree>
    <p:extLst>
      <p:ext uri="{BB962C8B-B14F-4D97-AF65-F5344CB8AC3E}">
        <p14:creationId xmlns:p14="http://schemas.microsoft.com/office/powerpoint/2010/main" val="130544401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0023F0-BB8E-33AA-C533-419EDD78C3B0}"/>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677ECACB-1820-4670-96A4-AF51637AE77D}"/>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8194BDD-32A8-D683-2AA8-F159DA5A35DC}"/>
              </a:ext>
            </a:extLst>
          </p:cNvPr>
          <p:cNvSpPr>
            <a:spLocks noGrp="1"/>
          </p:cNvSpPr>
          <p:nvPr>
            <p:ph type="dt" sz="half" idx="10"/>
          </p:nvPr>
        </p:nvSpPr>
        <p:spPr/>
        <p:txBody>
          <a:bodyPr/>
          <a:lstStyle>
            <a:lvl1pPr>
              <a:defRPr/>
            </a:lvl1pPr>
          </a:lstStyle>
          <a:p>
            <a:endParaRPr lang="en-US" altLang="en-US"/>
          </a:p>
        </p:txBody>
      </p:sp>
      <p:sp>
        <p:nvSpPr>
          <p:cNvPr id="5" name="Footer Placeholder 4">
            <a:extLst>
              <a:ext uri="{FF2B5EF4-FFF2-40B4-BE49-F238E27FC236}">
                <a16:creationId xmlns:a16="http://schemas.microsoft.com/office/drawing/2014/main" id="{642D93CB-50AB-A395-0649-9DC47DBF6986}"/>
              </a:ext>
            </a:extLst>
          </p:cNvPr>
          <p:cNvSpPr>
            <a:spLocks noGrp="1"/>
          </p:cNvSpPr>
          <p:nvPr>
            <p:ph type="ftr" sz="quarter" idx="11"/>
          </p:nvPr>
        </p:nvSpPr>
        <p:spPr/>
        <p:txBody>
          <a:bodyPr/>
          <a:lstStyle>
            <a:lvl1pPr>
              <a:defRPr/>
            </a:lvl1pPr>
          </a:lstStyle>
          <a:p>
            <a:endParaRPr lang="en-US" altLang="en-US"/>
          </a:p>
        </p:txBody>
      </p:sp>
      <p:sp>
        <p:nvSpPr>
          <p:cNvPr id="6" name="Slide Number Placeholder 5">
            <a:extLst>
              <a:ext uri="{FF2B5EF4-FFF2-40B4-BE49-F238E27FC236}">
                <a16:creationId xmlns:a16="http://schemas.microsoft.com/office/drawing/2014/main" id="{4DF3499A-84F6-8045-01F8-D7212EDC14CB}"/>
              </a:ext>
            </a:extLst>
          </p:cNvPr>
          <p:cNvSpPr>
            <a:spLocks noGrp="1"/>
          </p:cNvSpPr>
          <p:nvPr>
            <p:ph type="sldNum" sz="quarter" idx="12"/>
          </p:nvPr>
        </p:nvSpPr>
        <p:spPr/>
        <p:txBody>
          <a:bodyPr/>
          <a:lstStyle>
            <a:lvl1pPr>
              <a:defRPr/>
            </a:lvl1pPr>
          </a:lstStyle>
          <a:p>
            <a:fld id="{073D5421-9F82-4BA1-B657-957A179A97B1}" type="slidenum">
              <a:rPr lang="en-US" altLang="en-US"/>
              <a:pPr/>
              <a:t>‹#›</a:t>
            </a:fld>
            <a:endParaRPr lang="en-US" altLang="en-US"/>
          </a:p>
        </p:txBody>
      </p:sp>
    </p:spTree>
    <p:extLst>
      <p:ext uri="{BB962C8B-B14F-4D97-AF65-F5344CB8AC3E}">
        <p14:creationId xmlns:p14="http://schemas.microsoft.com/office/powerpoint/2010/main" val="1126864574"/>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F4555401-8C94-0065-31B1-8768F34152F3}"/>
              </a:ext>
            </a:extLst>
          </p:cNvPr>
          <p:cNvSpPr>
            <a:spLocks noGrp="1"/>
          </p:cNvSpPr>
          <p:nvPr>
            <p:ph type="title" orient="vert"/>
          </p:nvPr>
        </p:nvSpPr>
        <p:spPr>
          <a:xfrm>
            <a:off x="6629400" y="277813"/>
            <a:ext cx="2057400" cy="5853112"/>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E6FED0E7-48BC-535B-0C49-951ED7F09F66}"/>
              </a:ext>
            </a:extLst>
          </p:cNvPr>
          <p:cNvSpPr>
            <a:spLocks noGrp="1"/>
          </p:cNvSpPr>
          <p:nvPr>
            <p:ph type="body" orient="vert" idx="1"/>
          </p:nvPr>
        </p:nvSpPr>
        <p:spPr>
          <a:xfrm>
            <a:off x="457200" y="277813"/>
            <a:ext cx="6019800" cy="5853112"/>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27F2DDE-FC14-2F42-F71E-934CE6FAA3A9}"/>
              </a:ext>
            </a:extLst>
          </p:cNvPr>
          <p:cNvSpPr>
            <a:spLocks noGrp="1"/>
          </p:cNvSpPr>
          <p:nvPr>
            <p:ph type="dt" sz="half" idx="10"/>
          </p:nvPr>
        </p:nvSpPr>
        <p:spPr/>
        <p:txBody>
          <a:bodyPr/>
          <a:lstStyle>
            <a:lvl1pPr>
              <a:defRPr/>
            </a:lvl1pPr>
          </a:lstStyle>
          <a:p>
            <a:endParaRPr lang="en-US" altLang="en-US"/>
          </a:p>
        </p:txBody>
      </p:sp>
      <p:sp>
        <p:nvSpPr>
          <p:cNvPr id="5" name="Footer Placeholder 4">
            <a:extLst>
              <a:ext uri="{FF2B5EF4-FFF2-40B4-BE49-F238E27FC236}">
                <a16:creationId xmlns:a16="http://schemas.microsoft.com/office/drawing/2014/main" id="{3BB6B5CB-4673-0094-D624-BF74DDF82D1F}"/>
              </a:ext>
            </a:extLst>
          </p:cNvPr>
          <p:cNvSpPr>
            <a:spLocks noGrp="1"/>
          </p:cNvSpPr>
          <p:nvPr>
            <p:ph type="ftr" sz="quarter" idx="11"/>
          </p:nvPr>
        </p:nvSpPr>
        <p:spPr/>
        <p:txBody>
          <a:bodyPr/>
          <a:lstStyle>
            <a:lvl1pPr>
              <a:defRPr/>
            </a:lvl1pPr>
          </a:lstStyle>
          <a:p>
            <a:endParaRPr lang="en-US" altLang="en-US"/>
          </a:p>
        </p:txBody>
      </p:sp>
      <p:sp>
        <p:nvSpPr>
          <p:cNvPr id="6" name="Slide Number Placeholder 5">
            <a:extLst>
              <a:ext uri="{FF2B5EF4-FFF2-40B4-BE49-F238E27FC236}">
                <a16:creationId xmlns:a16="http://schemas.microsoft.com/office/drawing/2014/main" id="{B51F1898-FE68-90D1-F0D6-03196026A0DD}"/>
              </a:ext>
            </a:extLst>
          </p:cNvPr>
          <p:cNvSpPr>
            <a:spLocks noGrp="1"/>
          </p:cNvSpPr>
          <p:nvPr>
            <p:ph type="sldNum" sz="quarter" idx="12"/>
          </p:nvPr>
        </p:nvSpPr>
        <p:spPr/>
        <p:txBody>
          <a:bodyPr/>
          <a:lstStyle>
            <a:lvl1pPr>
              <a:defRPr/>
            </a:lvl1pPr>
          </a:lstStyle>
          <a:p>
            <a:fld id="{DE41CCD1-7594-4D8A-B52B-8DF6128E36C9}" type="slidenum">
              <a:rPr lang="en-US" altLang="en-US"/>
              <a:pPr/>
              <a:t>‹#›</a:t>
            </a:fld>
            <a:endParaRPr lang="en-US" altLang="en-US"/>
          </a:p>
        </p:txBody>
      </p:sp>
    </p:spTree>
    <p:extLst>
      <p:ext uri="{BB962C8B-B14F-4D97-AF65-F5344CB8AC3E}">
        <p14:creationId xmlns:p14="http://schemas.microsoft.com/office/powerpoint/2010/main" val="420552592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grpSp>
        <p:nvGrpSpPr>
          <p:cNvPr id="2" name="Group 2"/>
          <p:cNvGrpSpPr>
            <a:grpSpLocks/>
          </p:cNvGrpSpPr>
          <p:nvPr/>
        </p:nvGrpSpPr>
        <p:grpSpPr bwMode="auto">
          <a:xfrm>
            <a:off x="0" y="2"/>
            <a:ext cx="9144000" cy="6856464"/>
            <a:chOff x="0" y="0"/>
            <a:chExt cx="5760" cy="4319"/>
          </a:xfrm>
        </p:grpSpPr>
        <p:sp>
          <p:nvSpPr>
            <p:cNvPr id="5" name="Freeform 3"/>
            <p:cNvSpPr>
              <a:spLocks/>
            </p:cNvSpPr>
            <p:nvPr/>
          </p:nvSpPr>
          <p:spPr bwMode="hidden">
            <a:xfrm>
              <a:off x="0" y="12"/>
              <a:ext cx="5758" cy="3274"/>
            </a:xfrm>
            <a:custGeom>
              <a:avLst/>
              <a:gdLst/>
              <a:ahLst/>
              <a:cxnLst>
                <a:cxn ang="0">
                  <a:pos x="3193" y="1816"/>
                </a:cxn>
                <a:cxn ang="0">
                  <a:pos x="0" y="0"/>
                </a:cxn>
                <a:cxn ang="0">
                  <a:pos x="0" y="522"/>
                </a:cxn>
                <a:cxn ang="0">
                  <a:pos x="3037" y="1978"/>
                </a:cxn>
                <a:cxn ang="0">
                  <a:pos x="5740" y="3273"/>
                </a:cxn>
                <a:cxn ang="0">
                  <a:pos x="5740" y="3267"/>
                </a:cxn>
                <a:cxn ang="0">
                  <a:pos x="3193" y="1816"/>
                </a:cxn>
                <a:cxn ang="0">
                  <a:pos x="3193" y="1816"/>
                </a:cxn>
              </a:cxnLst>
              <a:rect l="0" t="0" r="r" b="b"/>
              <a:pathLst>
                <a:path w="5740" h="3273">
                  <a:moveTo>
                    <a:pt x="3193" y="1816"/>
                  </a:moveTo>
                  <a:lnTo>
                    <a:pt x="0" y="0"/>
                  </a:lnTo>
                  <a:lnTo>
                    <a:pt x="0" y="522"/>
                  </a:lnTo>
                  <a:lnTo>
                    <a:pt x="3037" y="1978"/>
                  </a:lnTo>
                  <a:lnTo>
                    <a:pt x="5740" y="3273"/>
                  </a:lnTo>
                  <a:lnTo>
                    <a:pt x="5740" y="3267"/>
                  </a:lnTo>
                  <a:lnTo>
                    <a:pt x="3193" y="1816"/>
                  </a:lnTo>
                  <a:lnTo>
                    <a:pt x="3193" y="1816"/>
                  </a:lnTo>
                  <a:close/>
                </a:path>
              </a:pathLst>
            </a:custGeom>
            <a:gradFill rotWithShape="0">
              <a:gsLst>
                <a:gs pos="0">
                  <a:schemeClr val="bg2">
                    <a:gamma/>
                    <a:shade val="63529"/>
                    <a:invGamma/>
                  </a:schemeClr>
                </a:gs>
                <a:gs pos="100000">
                  <a:schemeClr val="bg2"/>
                </a:gs>
              </a:gsLst>
              <a:lin ang="0" scaled="1"/>
            </a:gradFill>
            <a:ln w="9525">
              <a:noFill/>
              <a:round/>
              <a:headEnd/>
              <a:tailEnd/>
            </a:ln>
          </p:spPr>
          <p:txBody>
            <a:bodyPr/>
            <a:lstStyle/>
            <a:p>
              <a:pPr>
                <a:defRPr/>
              </a:pPr>
              <a:endParaRPr lang="en-US"/>
            </a:p>
          </p:txBody>
        </p:sp>
        <p:sp>
          <p:nvSpPr>
            <p:cNvPr id="6" name="Freeform 4"/>
            <p:cNvSpPr>
              <a:spLocks/>
            </p:cNvSpPr>
            <p:nvPr/>
          </p:nvSpPr>
          <p:spPr bwMode="hidden">
            <a:xfrm>
              <a:off x="149" y="0"/>
              <a:ext cx="5609" cy="3243"/>
            </a:xfrm>
            <a:custGeom>
              <a:avLst/>
              <a:gdLst/>
              <a:ahLst/>
              <a:cxnLst>
                <a:cxn ang="0">
                  <a:pos x="3163" y="1714"/>
                </a:cxn>
                <a:cxn ang="0">
                  <a:pos x="431" y="0"/>
                </a:cxn>
                <a:cxn ang="0">
                  <a:pos x="0" y="0"/>
                </a:cxn>
                <a:cxn ang="0">
                  <a:pos x="3086" y="1786"/>
                </a:cxn>
                <a:cxn ang="0">
                  <a:pos x="5591" y="3243"/>
                </a:cxn>
                <a:cxn ang="0">
                  <a:pos x="5591" y="3237"/>
                </a:cxn>
                <a:cxn ang="0">
                  <a:pos x="3163" y="1714"/>
                </a:cxn>
                <a:cxn ang="0">
                  <a:pos x="3163" y="1714"/>
                </a:cxn>
              </a:cxnLst>
              <a:rect l="0" t="0" r="r" b="b"/>
              <a:pathLst>
                <a:path w="5591" h="3243">
                  <a:moveTo>
                    <a:pt x="3163" y="1714"/>
                  </a:moveTo>
                  <a:lnTo>
                    <a:pt x="431" y="0"/>
                  </a:lnTo>
                  <a:lnTo>
                    <a:pt x="0" y="0"/>
                  </a:lnTo>
                  <a:lnTo>
                    <a:pt x="3086" y="1786"/>
                  </a:lnTo>
                  <a:lnTo>
                    <a:pt x="5591" y="3243"/>
                  </a:lnTo>
                  <a:lnTo>
                    <a:pt x="5591" y="3237"/>
                  </a:lnTo>
                  <a:lnTo>
                    <a:pt x="3163" y="1714"/>
                  </a:lnTo>
                  <a:lnTo>
                    <a:pt x="3163" y="1714"/>
                  </a:lnTo>
                  <a:close/>
                </a:path>
              </a:pathLst>
            </a:custGeom>
            <a:gradFill rotWithShape="0">
              <a:gsLst>
                <a:gs pos="0">
                  <a:schemeClr val="bg1">
                    <a:gamma/>
                    <a:shade val="60784"/>
                    <a:invGamma/>
                  </a:schemeClr>
                </a:gs>
                <a:gs pos="100000">
                  <a:schemeClr val="bg1"/>
                </a:gs>
              </a:gsLst>
              <a:lin ang="2700000" scaled="1"/>
            </a:gradFill>
            <a:ln w="9525">
              <a:noFill/>
              <a:round/>
              <a:headEnd/>
              <a:tailEnd/>
            </a:ln>
          </p:spPr>
          <p:txBody>
            <a:bodyPr/>
            <a:lstStyle/>
            <a:p>
              <a:pPr>
                <a:defRPr/>
              </a:pPr>
              <a:endParaRPr lang="en-US"/>
            </a:p>
          </p:txBody>
        </p:sp>
        <p:sp>
          <p:nvSpPr>
            <p:cNvPr id="7" name="Freeform 5"/>
            <p:cNvSpPr>
              <a:spLocks/>
            </p:cNvSpPr>
            <p:nvPr/>
          </p:nvSpPr>
          <p:spPr bwMode="hidden">
            <a:xfrm>
              <a:off x="0" y="3433"/>
              <a:ext cx="4038" cy="192"/>
            </a:xfrm>
            <a:custGeom>
              <a:avLst/>
              <a:gdLst/>
              <a:ahLst/>
              <a:cxnLst>
                <a:cxn ang="0">
                  <a:pos x="0" y="156"/>
                </a:cxn>
                <a:cxn ang="0">
                  <a:pos x="4042" y="192"/>
                </a:cxn>
                <a:cxn ang="0">
                  <a:pos x="4042" y="144"/>
                </a:cxn>
                <a:cxn ang="0">
                  <a:pos x="0" y="0"/>
                </a:cxn>
                <a:cxn ang="0">
                  <a:pos x="0" y="156"/>
                </a:cxn>
                <a:cxn ang="0">
                  <a:pos x="0" y="156"/>
                </a:cxn>
              </a:cxnLst>
              <a:rect l="0" t="0" r="r" b="b"/>
              <a:pathLst>
                <a:path w="4042" h="192">
                  <a:moveTo>
                    <a:pt x="0" y="156"/>
                  </a:moveTo>
                  <a:lnTo>
                    <a:pt x="4042" y="192"/>
                  </a:lnTo>
                  <a:lnTo>
                    <a:pt x="4042" y="144"/>
                  </a:lnTo>
                  <a:lnTo>
                    <a:pt x="0" y="0"/>
                  </a:lnTo>
                  <a:lnTo>
                    <a:pt x="0" y="156"/>
                  </a:lnTo>
                  <a:lnTo>
                    <a:pt x="0" y="156"/>
                  </a:lnTo>
                  <a:close/>
                </a:path>
              </a:pathLst>
            </a:custGeom>
            <a:gradFill rotWithShape="0">
              <a:gsLst>
                <a:gs pos="0">
                  <a:schemeClr val="bg2">
                    <a:gamma/>
                    <a:shade val="75686"/>
                    <a:invGamma/>
                  </a:schemeClr>
                </a:gs>
                <a:gs pos="100000">
                  <a:schemeClr val="bg2"/>
                </a:gs>
              </a:gsLst>
              <a:lin ang="0" scaled="1"/>
            </a:gradFill>
            <a:ln w="9525">
              <a:noFill/>
              <a:round/>
              <a:headEnd/>
              <a:tailEnd/>
            </a:ln>
          </p:spPr>
          <p:txBody>
            <a:bodyPr/>
            <a:lstStyle/>
            <a:p>
              <a:pPr>
                <a:defRPr/>
              </a:pPr>
              <a:endParaRPr lang="en-US"/>
            </a:p>
          </p:txBody>
        </p:sp>
        <p:sp>
          <p:nvSpPr>
            <p:cNvPr id="8" name="Freeform 6"/>
            <p:cNvSpPr>
              <a:spLocks/>
            </p:cNvSpPr>
            <p:nvPr/>
          </p:nvSpPr>
          <p:spPr bwMode="hidden">
            <a:xfrm>
              <a:off x="4038" y="3577"/>
              <a:ext cx="1720" cy="65"/>
            </a:xfrm>
            <a:custGeom>
              <a:avLst/>
              <a:gdLst/>
              <a:ahLst/>
              <a:cxnLst>
                <a:cxn ang="0">
                  <a:pos x="1722" y="66"/>
                </a:cxn>
                <a:cxn ang="0">
                  <a:pos x="1722" y="60"/>
                </a:cxn>
                <a:cxn ang="0">
                  <a:pos x="0" y="0"/>
                </a:cxn>
                <a:cxn ang="0">
                  <a:pos x="0" y="48"/>
                </a:cxn>
                <a:cxn ang="0">
                  <a:pos x="1722" y="66"/>
                </a:cxn>
                <a:cxn ang="0">
                  <a:pos x="1722" y="66"/>
                </a:cxn>
              </a:cxnLst>
              <a:rect l="0" t="0" r="r" b="b"/>
              <a:pathLst>
                <a:path w="1722" h="66">
                  <a:moveTo>
                    <a:pt x="1722" y="66"/>
                  </a:moveTo>
                  <a:lnTo>
                    <a:pt x="1722" y="60"/>
                  </a:lnTo>
                  <a:lnTo>
                    <a:pt x="0" y="0"/>
                  </a:lnTo>
                  <a:lnTo>
                    <a:pt x="0" y="48"/>
                  </a:lnTo>
                  <a:lnTo>
                    <a:pt x="1722" y="66"/>
                  </a:lnTo>
                  <a:lnTo>
                    <a:pt x="1722" y="66"/>
                  </a:lnTo>
                  <a:close/>
                </a:path>
              </a:pathLst>
            </a:custGeom>
            <a:gradFill rotWithShape="0">
              <a:gsLst>
                <a:gs pos="0">
                  <a:schemeClr val="bg2"/>
                </a:gs>
                <a:gs pos="100000">
                  <a:schemeClr val="bg1"/>
                </a:gs>
              </a:gsLst>
              <a:lin ang="0" scaled="1"/>
            </a:gradFill>
            <a:ln w="9525">
              <a:noFill/>
              <a:round/>
              <a:headEnd/>
              <a:tailEnd/>
            </a:ln>
          </p:spPr>
          <p:txBody>
            <a:bodyPr/>
            <a:lstStyle/>
            <a:p>
              <a:pPr>
                <a:defRPr/>
              </a:pPr>
              <a:endParaRPr lang="en-US"/>
            </a:p>
          </p:txBody>
        </p:sp>
        <p:sp>
          <p:nvSpPr>
            <p:cNvPr id="9" name="Freeform 7"/>
            <p:cNvSpPr>
              <a:spLocks/>
            </p:cNvSpPr>
            <p:nvPr/>
          </p:nvSpPr>
          <p:spPr bwMode="hidden">
            <a:xfrm>
              <a:off x="0" y="3726"/>
              <a:ext cx="4784" cy="329"/>
            </a:xfrm>
            <a:custGeom>
              <a:avLst/>
              <a:gdLst/>
              <a:ahLst/>
              <a:cxnLst>
                <a:cxn ang="0">
                  <a:pos x="0" y="329"/>
                </a:cxn>
                <a:cxn ang="0">
                  <a:pos x="4789" y="77"/>
                </a:cxn>
                <a:cxn ang="0">
                  <a:pos x="4789" y="0"/>
                </a:cxn>
                <a:cxn ang="0">
                  <a:pos x="0" y="107"/>
                </a:cxn>
                <a:cxn ang="0">
                  <a:pos x="0" y="329"/>
                </a:cxn>
                <a:cxn ang="0">
                  <a:pos x="0" y="329"/>
                </a:cxn>
              </a:cxnLst>
              <a:rect l="0" t="0" r="r" b="b"/>
              <a:pathLst>
                <a:path w="4789" h="329">
                  <a:moveTo>
                    <a:pt x="0" y="329"/>
                  </a:moveTo>
                  <a:lnTo>
                    <a:pt x="4789" y="77"/>
                  </a:lnTo>
                  <a:lnTo>
                    <a:pt x="4789" y="0"/>
                  </a:lnTo>
                  <a:lnTo>
                    <a:pt x="0" y="107"/>
                  </a:lnTo>
                  <a:lnTo>
                    <a:pt x="0" y="329"/>
                  </a:lnTo>
                  <a:lnTo>
                    <a:pt x="0" y="329"/>
                  </a:lnTo>
                  <a:close/>
                </a:path>
              </a:pathLst>
            </a:custGeom>
            <a:gradFill rotWithShape="0">
              <a:gsLst>
                <a:gs pos="0">
                  <a:schemeClr val="bg1">
                    <a:gamma/>
                    <a:shade val="81961"/>
                    <a:invGamma/>
                  </a:schemeClr>
                </a:gs>
                <a:gs pos="100000">
                  <a:schemeClr val="bg1"/>
                </a:gs>
              </a:gsLst>
              <a:lin ang="0" scaled="1"/>
            </a:gradFill>
            <a:ln w="9525" cap="flat" cmpd="sng">
              <a:noFill/>
              <a:prstDash val="solid"/>
              <a:round/>
              <a:headEnd type="none" w="med" len="med"/>
              <a:tailEnd type="none" w="med" len="med"/>
            </a:ln>
            <a:effectLst/>
          </p:spPr>
          <p:txBody>
            <a:bodyPr/>
            <a:lstStyle/>
            <a:p>
              <a:pPr>
                <a:defRPr/>
              </a:pPr>
              <a:endParaRPr lang="en-US"/>
            </a:p>
          </p:txBody>
        </p:sp>
        <p:sp>
          <p:nvSpPr>
            <p:cNvPr id="10" name="Freeform 8"/>
            <p:cNvSpPr>
              <a:spLocks/>
            </p:cNvSpPr>
            <p:nvPr/>
          </p:nvSpPr>
          <p:spPr bwMode="hidden">
            <a:xfrm>
              <a:off x="4784" y="3702"/>
              <a:ext cx="974" cy="102"/>
            </a:xfrm>
            <a:custGeom>
              <a:avLst/>
              <a:gdLst/>
              <a:ahLst/>
              <a:cxnLst>
                <a:cxn ang="0">
                  <a:pos x="975" y="48"/>
                </a:cxn>
                <a:cxn ang="0">
                  <a:pos x="975" y="0"/>
                </a:cxn>
                <a:cxn ang="0">
                  <a:pos x="0" y="24"/>
                </a:cxn>
                <a:cxn ang="0">
                  <a:pos x="0" y="101"/>
                </a:cxn>
                <a:cxn ang="0">
                  <a:pos x="975" y="48"/>
                </a:cxn>
                <a:cxn ang="0">
                  <a:pos x="975" y="48"/>
                </a:cxn>
              </a:cxnLst>
              <a:rect l="0" t="0" r="r" b="b"/>
              <a:pathLst>
                <a:path w="975" h="101">
                  <a:moveTo>
                    <a:pt x="975" y="48"/>
                  </a:moveTo>
                  <a:lnTo>
                    <a:pt x="975" y="0"/>
                  </a:lnTo>
                  <a:lnTo>
                    <a:pt x="0" y="24"/>
                  </a:lnTo>
                  <a:lnTo>
                    <a:pt x="0" y="101"/>
                  </a:lnTo>
                  <a:lnTo>
                    <a:pt x="975" y="48"/>
                  </a:lnTo>
                  <a:lnTo>
                    <a:pt x="975" y="48"/>
                  </a:lnTo>
                  <a:close/>
                </a:path>
              </a:pathLst>
            </a:custGeom>
            <a:solidFill>
              <a:schemeClr val="bg1"/>
            </a:solidFill>
            <a:ln w="9525">
              <a:noFill/>
              <a:round/>
              <a:headEnd/>
              <a:tailEnd/>
            </a:ln>
          </p:spPr>
          <p:txBody>
            <a:bodyPr/>
            <a:lstStyle/>
            <a:p>
              <a:pPr>
                <a:defRPr/>
              </a:pPr>
              <a:endParaRPr lang="en-US"/>
            </a:p>
          </p:txBody>
        </p:sp>
        <p:sp>
          <p:nvSpPr>
            <p:cNvPr id="11" name="Freeform 9"/>
            <p:cNvSpPr>
              <a:spLocks/>
            </p:cNvSpPr>
            <p:nvPr/>
          </p:nvSpPr>
          <p:spPr bwMode="hidden">
            <a:xfrm>
              <a:off x="3619" y="3815"/>
              <a:ext cx="2139" cy="198"/>
            </a:xfrm>
            <a:custGeom>
              <a:avLst/>
              <a:gdLst/>
              <a:ahLst/>
              <a:cxnLst>
                <a:cxn ang="0">
                  <a:pos x="2141" y="0"/>
                </a:cxn>
                <a:cxn ang="0">
                  <a:pos x="0" y="156"/>
                </a:cxn>
                <a:cxn ang="0">
                  <a:pos x="0" y="198"/>
                </a:cxn>
                <a:cxn ang="0">
                  <a:pos x="2141" y="0"/>
                </a:cxn>
                <a:cxn ang="0">
                  <a:pos x="2141" y="0"/>
                </a:cxn>
              </a:cxnLst>
              <a:rect l="0" t="0" r="r" b="b"/>
              <a:pathLst>
                <a:path w="2141" h="198">
                  <a:moveTo>
                    <a:pt x="2141" y="0"/>
                  </a:moveTo>
                  <a:lnTo>
                    <a:pt x="0" y="156"/>
                  </a:lnTo>
                  <a:lnTo>
                    <a:pt x="0" y="198"/>
                  </a:lnTo>
                  <a:lnTo>
                    <a:pt x="2141" y="0"/>
                  </a:lnTo>
                  <a:lnTo>
                    <a:pt x="2141" y="0"/>
                  </a:lnTo>
                  <a:close/>
                </a:path>
              </a:pathLst>
            </a:custGeom>
            <a:solidFill>
              <a:schemeClr val="bg1"/>
            </a:solidFill>
            <a:ln w="9525">
              <a:noFill/>
              <a:round/>
              <a:headEnd/>
              <a:tailEnd/>
            </a:ln>
          </p:spPr>
          <p:txBody>
            <a:bodyPr/>
            <a:lstStyle/>
            <a:p>
              <a:pPr>
                <a:defRPr/>
              </a:pPr>
              <a:endParaRPr lang="en-US"/>
            </a:p>
          </p:txBody>
        </p:sp>
        <p:sp>
          <p:nvSpPr>
            <p:cNvPr id="12" name="Freeform 10"/>
            <p:cNvSpPr>
              <a:spLocks/>
            </p:cNvSpPr>
            <p:nvPr/>
          </p:nvSpPr>
          <p:spPr bwMode="hidden">
            <a:xfrm>
              <a:off x="0" y="3971"/>
              <a:ext cx="3619" cy="348"/>
            </a:xfrm>
            <a:custGeom>
              <a:avLst/>
              <a:gdLst/>
              <a:ahLst/>
              <a:cxnLst>
                <a:cxn ang="0">
                  <a:pos x="0" y="348"/>
                </a:cxn>
                <a:cxn ang="0">
                  <a:pos x="311" y="348"/>
                </a:cxn>
                <a:cxn ang="0">
                  <a:pos x="3623" y="42"/>
                </a:cxn>
                <a:cxn ang="0">
                  <a:pos x="3623" y="0"/>
                </a:cxn>
                <a:cxn ang="0">
                  <a:pos x="0" y="264"/>
                </a:cxn>
                <a:cxn ang="0">
                  <a:pos x="0" y="348"/>
                </a:cxn>
                <a:cxn ang="0">
                  <a:pos x="0" y="348"/>
                </a:cxn>
              </a:cxnLst>
              <a:rect l="0" t="0" r="r" b="b"/>
              <a:pathLst>
                <a:path w="3623" h="348">
                  <a:moveTo>
                    <a:pt x="0" y="348"/>
                  </a:moveTo>
                  <a:lnTo>
                    <a:pt x="311" y="348"/>
                  </a:lnTo>
                  <a:lnTo>
                    <a:pt x="3623" y="42"/>
                  </a:lnTo>
                  <a:lnTo>
                    <a:pt x="3623" y="0"/>
                  </a:lnTo>
                  <a:lnTo>
                    <a:pt x="0" y="264"/>
                  </a:lnTo>
                  <a:lnTo>
                    <a:pt x="0" y="348"/>
                  </a:lnTo>
                  <a:lnTo>
                    <a:pt x="0" y="348"/>
                  </a:lnTo>
                  <a:close/>
                </a:path>
              </a:pathLst>
            </a:custGeom>
            <a:gradFill rotWithShape="0">
              <a:gsLst>
                <a:gs pos="0">
                  <a:schemeClr val="bg1">
                    <a:gamma/>
                    <a:shade val="72549"/>
                    <a:invGamma/>
                  </a:schemeClr>
                </a:gs>
                <a:gs pos="100000">
                  <a:schemeClr val="bg1"/>
                </a:gs>
              </a:gsLst>
              <a:lin ang="0" scaled="1"/>
            </a:gradFill>
            <a:ln w="9525">
              <a:noFill/>
              <a:round/>
              <a:headEnd/>
              <a:tailEnd/>
            </a:ln>
          </p:spPr>
          <p:txBody>
            <a:bodyPr/>
            <a:lstStyle/>
            <a:p>
              <a:pPr>
                <a:defRPr/>
              </a:pPr>
              <a:endParaRPr lang="en-US"/>
            </a:p>
          </p:txBody>
        </p:sp>
        <p:sp>
          <p:nvSpPr>
            <p:cNvPr id="13" name="Freeform 11"/>
            <p:cNvSpPr>
              <a:spLocks/>
            </p:cNvSpPr>
            <p:nvPr/>
          </p:nvSpPr>
          <p:spPr bwMode="hidden">
            <a:xfrm>
              <a:off x="2097" y="4043"/>
              <a:ext cx="2514" cy="276"/>
            </a:xfrm>
            <a:custGeom>
              <a:avLst/>
              <a:gdLst/>
              <a:ahLst/>
              <a:cxnLst>
                <a:cxn ang="0">
                  <a:pos x="2182" y="276"/>
                </a:cxn>
                <a:cxn ang="0">
                  <a:pos x="2517" y="204"/>
                </a:cxn>
                <a:cxn ang="0">
                  <a:pos x="2260" y="0"/>
                </a:cxn>
                <a:cxn ang="0">
                  <a:pos x="0" y="276"/>
                </a:cxn>
                <a:cxn ang="0">
                  <a:pos x="2182" y="276"/>
                </a:cxn>
                <a:cxn ang="0">
                  <a:pos x="2182" y="276"/>
                </a:cxn>
              </a:cxnLst>
              <a:rect l="0" t="0" r="r" b="b"/>
              <a:pathLst>
                <a:path w="2517" h="276">
                  <a:moveTo>
                    <a:pt x="2182" y="276"/>
                  </a:moveTo>
                  <a:lnTo>
                    <a:pt x="2517" y="204"/>
                  </a:lnTo>
                  <a:lnTo>
                    <a:pt x="2260" y="0"/>
                  </a:lnTo>
                  <a:lnTo>
                    <a:pt x="0" y="276"/>
                  </a:lnTo>
                  <a:lnTo>
                    <a:pt x="2182" y="276"/>
                  </a:lnTo>
                  <a:lnTo>
                    <a:pt x="2182" y="276"/>
                  </a:lnTo>
                  <a:close/>
                </a:path>
              </a:pathLst>
            </a:custGeom>
            <a:solidFill>
              <a:schemeClr val="bg1"/>
            </a:solidFill>
            <a:ln w="9525">
              <a:noFill/>
              <a:round/>
              <a:headEnd/>
              <a:tailEnd/>
            </a:ln>
          </p:spPr>
          <p:txBody>
            <a:bodyPr/>
            <a:lstStyle/>
            <a:p>
              <a:pPr>
                <a:defRPr/>
              </a:pPr>
              <a:endParaRPr lang="en-US"/>
            </a:p>
          </p:txBody>
        </p:sp>
        <p:sp>
          <p:nvSpPr>
            <p:cNvPr id="14" name="Freeform 12"/>
            <p:cNvSpPr>
              <a:spLocks/>
            </p:cNvSpPr>
            <p:nvPr/>
          </p:nvSpPr>
          <p:spPr bwMode="hidden">
            <a:xfrm>
              <a:off x="4354" y="3869"/>
              <a:ext cx="1404" cy="378"/>
            </a:xfrm>
            <a:custGeom>
              <a:avLst/>
              <a:gdLst/>
              <a:ahLst/>
              <a:cxnLst>
                <a:cxn ang="0">
                  <a:pos x="1405" y="126"/>
                </a:cxn>
                <a:cxn ang="0">
                  <a:pos x="1405" y="0"/>
                </a:cxn>
                <a:cxn ang="0">
                  <a:pos x="0" y="174"/>
                </a:cxn>
                <a:cxn ang="0">
                  <a:pos x="257" y="378"/>
                </a:cxn>
                <a:cxn ang="0">
                  <a:pos x="1405" y="126"/>
                </a:cxn>
                <a:cxn ang="0">
                  <a:pos x="1405" y="126"/>
                </a:cxn>
              </a:cxnLst>
              <a:rect l="0" t="0" r="r" b="b"/>
              <a:pathLst>
                <a:path w="1405" h="378">
                  <a:moveTo>
                    <a:pt x="1405" y="126"/>
                  </a:moveTo>
                  <a:lnTo>
                    <a:pt x="1405" y="0"/>
                  </a:lnTo>
                  <a:lnTo>
                    <a:pt x="0" y="174"/>
                  </a:lnTo>
                  <a:lnTo>
                    <a:pt x="257" y="378"/>
                  </a:lnTo>
                  <a:lnTo>
                    <a:pt x="1405" y="126"/>
                  </a:lnTo>
                  <a:lnTo>
                    <a:pt x="1405" y="126"/>
                  </a:lnTo>
                  <a:close/>
                </a:path>
              </a:pathLst>
            </a:custGeom>
            <a:gradFill rotWithShape="0">
              <a:gsLst>
                <a:gs pos="0">
                  <a:schemeClr val="bg1"/>
                </a:gs>
                <a:gs pos="100000">
                  <a:schemeClr val="bg1">
                    <a:gamma/>
                    <a:tint val="96863"/>
                    <a:invGamma/>
                  </a:schemeClr>
                </a:gs>
              </a:gsLst>
              <a:lin ang="0" scaled="1"/>
            </a:gradFill>
            <a:ln w="9525">
              <a:noFill/>
              <a:round/>
              <a:headEnd/>
              <a:tailEnd/>
            </a:ln>
          </p:spPr>
          <p:txBody>
            <a:bodyPr/>
            <a:lstStyle/>
            <a:p>
              <a:pPr>
                <a:defRPr/>
              </a:pPr>
              <a:endParaRPr lang="en-US"/>
            </a:p>
          </p:txBody>
        </p:sp>
        <p:sp>
          <p:nvSpPr>
            <p:cNvPr id="15" name="Freeform 13"/>
            <p:cNvSpPr>
              <a:spLocks/>
            </p:cNvSpPr>
            <p:nvPr/>
          </p:nvSpPr>
          <p:spPr bwMode="hidden">
            <a:xfrm>
              <a:off x="5030" y="3151"/>
              <a:ext cx="728" cy="240"/>
            </a:xfrm>
            <a:custGeom>
              <a:avLst/>
              <a:gdLst/>
              <a:ahLst/>
              <a:cxnLst>
                <a:cxn ang="0">
                  <a:pos x="729" y="240"/>
                </a:cxn>
                <a:cxn ang="0">
                  <a:pos x="0" y="0"/>
                </a:cxn>
                <a:cxn ang="0">
                  <a:pos x="0" y="6"/>
                </a:cxn>
                <a:cxn ang="0">
                  <a:pos x="729" y="240"/>
                </a:cxn>
                <a:cxn ang="0">
                  <a:pos x="729" y="240"/>
                </a:cxn>
              </a:cxnLst>
              <a:rect l="0" t="0" r="r" b="b"/>
              <a:pathLst>
                <a:path w="729" h="240">
                  <a:moveTo>
                    <a:pt x="729" y="240"/>
                  </a:moveTo>
                  <a:lnTo>
                    <a:pt x="0" y="0"/>
                  </a:lnTo>
                  <a:lnTo>
                    <a:pt x="0" y="6"/>
                  </a:lnTo>
                  <a:lnTo>
                    <a:pt x="729" y="240"/>
                  </a:lnTo>
                  <a:lnTo>
                    <a:pt x="729" y="240"/>
                  </a:lnTo>
                  <a:close/>
                </a:path>
              </a:pathLst>
            </a:custGeom>
            <a:solidFill>
              <a:schemeClr val="bg1"/>
            </a:solidFill>
            <a:ln w="9525">
              <a:noFill/>
              <a:round/>
              <a:headEnd/>
              <a:tailEnd/>
            </a:ln>
          </p:spPr>
          <p:txBody>
            <a:bodyPr/>
            <a:lstStyle/>
            <a:p>
              <a:pPr>
                <a:defRPr/>
              </a:pPr>
              <a:endParaRPr lang="en-US"/>
            </a:p>
          </p:txBody>
        </p:sp>
        <p:sp>
          <p:nvSpPr>
            <p:cNvPr id="16" name="Freeform 14"/>
            <p:cNvSpPr>
              <a:spLocks/>
            </p:cNvSpPr>
            <p:nvPr/>
          </p:nvSpPr>
          <p:spPr bwMode="hidden">
            <a:xfrm>
              <a:off x="0" y="1486"/>
              <a:ext cx="5030" cy="1670"/>
            </a:xfrm>
            <a:custGeom>
              <a:avLst/>
              <a:gdLst/>
              <a:ahLst/>
              <a:cxnLst>
                <a:cxn ang="0">
                  <a:pos x="0" y="72"/>
                </a:cxn>
                <a:cxn ang="0">
                  <a:pos x="5035" y="1672"/>
                </a:cxn>
                <a:cxn ang="0">
                  <a:pos x="5035" y="1666"/>
                </a:cxn>
                <a:cxn ang="0">
                  <a:pos x="0" y="0"/>
                </a:cxn>
                <a:cxn ang="0">
                  <a:pos x="0" y="72"/>
                </a:cxn>
                <a:cxn ang="0">
                  <a:pos x="0" y="72"/>
                </a:cxn>
              </a:cxnLst>
              <a:rect l="0" t="0" r="r" b="b"/>
              <a:pathLst>
                <a:path w="5035" h="1672">
                  <a:moveTo>
                    <a:pt x="0" y="72"/>
                  </a:moveTo>
                  <a:lnTo>
                    <a:pt x="5035" y="1672"/>
                  </a:lnTo>
                  <a:lnTo>
                    <a:pt x="5035" y="1666"/>
                  </a:lnTo>
                  <a:lnTo>
                    <a:pt x="0" y="0"/>
                  </a:lnTo>
                  <a:lnTo>
                    <a:pt x="0" y="72"/>
                  </a:lnTo>
                  <a:lnTo>
                    <a:pt x="0" y="72"/>
                  </a:lnTo>
                  <a:close/>
                </a:path>
              </a:pathLst>
            </a:custGeom>
            <a:gradFill rotWithShape="0">
              <a:gsLst>
                <a:gs pos="0">
                  <a:schemeClr val="bg1">
                    <a:gamma/>
                    <a:shade val="54510"/>
                    <a:invGamma/>
                  </a:schemeClr>
                </a:gs>
                <a:gs pos="100000">
                  <a:schemeClr val="bg1"/>
                </a:gs>
              </a:gsLst>
              <a:lin ang="2700000" scaled="1"/>
            </a:gradFill>
            <a:ln w="9525">
              <a:noFill/>
              <a:round/>
              <a:headEnd/>
              <a:tailEnd/>
            </a:ln>
          </p:spPr>
          <p:txBody>
            <a:bodyPr/>
            <a:lstStyle/>
            <a:p>
              <a:pPr>
                <a:defRPr/>
              </a:pPr>
              <a:endParaRPr lang="en-US"/>
            </a:p>
          </p:txBody>
        </p:sp>
        <p:sp>
          <p:nvSpPr>
            <p:cNvPr id="17" name="Freeform 15"/>
            <p:cNvSpPr>
              <a:spLocks/>
            </p:cNvSpPr>
            <p:nvPr/>
          </p:nvSpPr>
          <p:spPr bwMode="hidden">
            <a:xfrm>
              <a:off x="5030" y="3049"/>
              <a:ext cx="728" cy="317"/>
            </a:xfrm>
            <a:custGeom>
              <a:avLst/>
              <a:gdLst/>
              <a:ahLst/>
              <a:cxnLst>
                <a:cxn ang="0">
                  <a:pos x="729" y="318"/>
                </a:cxn>
                <a:cxn ang="0">
                  <a:pos x="729" y="312"/>
                </a:cxn>
                <a:cxn ang="0">
                  <a:pos x="0" y="0"/>
                </a:cxn>
                <a:cxn ang="0">
                  <a:pos x="0" y="54"/>
                </a:cxn>
                <a:cxn ang="0">
                  <a:pos x="729" y="318"/>
                </a:cxn>
                <a:cxn ang="0">
                  <a:pos x="729" y="318"/>
                </a:cxn>
              </a:cxnLst>
              <a:rect l="0" t="0" r="r" b="b"/>
              <a:pathLst>
                <a:path w="729" h="318">
                  <a:moveTo>
                    <a:pt x="729" y="318"/>
                  </a:moveTo>
                  <a:lnTo>
                    <a:pt x="729" y="312"/>
                  </a:lnTo>
                  <a:lnTo>
                    <a:pt x="0" y="0"/>
                  </a:lnTo>
                  <a:lnTo>
                    <a:pt x="0" y="54"/>
                  </a:lnTo>
                  <a:lnTo>
                    <a:pt x="729" y="318"/>
                  </a:lnTo>
                  <a:lnTo>
                    <a:pt x="729" y="318"/>
                  </a:lnTo>
                  <a:close/>
                </a:path>
              </a:pathLst>
            </a:custGeom>
            <a:gradFill rotWithShape="0">
              <a:gsLst>
                <a:gs pos="0">
                  <a:schemeClr val="bg2"/>
                </a:gs>
                <a:gs pos="100000">
                  <a:schemeClr val="bg1"/>
                </a:gs>
              </a:gsLst>
              <a:lin ang="0" scaled="1"/>
            </a:gradFill>
            <a:ln w="9525">
              <a:noFill/>
              <a:round/>
              <a:headEnd/>
              <a:tailEnd/>
            </a:ln>
          </p:spPr>
          <p:txBody>
            <a:bodyPr/>
            <a:lstStyle/>
            <a:p>
              <a:pPr>
                <a:defRPr/>
              </a:pPr>
              <a:endParaRPr lang="en-US"/>
            </a:p>
          </p:txBody>
        </p:sp>
        <p:sp>
          <p:nvSpPr>
            <p:cNvPr id="18" name="Freeform 16"/>
            <p:cNvSpPr>
              <a:spLocks/>
            </p:cNvSpPr>
            <p:nvPr/>
          </p:nvSpPr>
          <p:spPr bwMode="hidden">
            <a:xfrm>
              <a:off x="0" y="916"/>
              <a:ext cx="5030" cy="2186"/>
            </a:xfrm>
            <a:custGeom>
              <a:avLst/>
              <a:gdLst/>
              <a:ahLst/>
              <a:cxnLst>
                <a:cxn ang="0">
                  <a:pos x="0" y="396"/>
                </a:cxn>
                <a:cxn ang="0">
                  <a:pos x="5035" y="2188"/>
                </a:cxn>
                <a:cxn ang="0">
                  <a:pos x="5035" y="2134"/>
                </a:cxn>
                <a:cxn ang="0">
                  <a:pos x="0" y="0"/>
                </a:cxn>
                <a:cxn ang="0">
                  <a:pos x="0" y="396"/>
                </a:cxn>
                <a:cxn ang="0">
                  <a:pos x="0" y="396"/>
                </a:cxn>
              </a:cxnLst>
              <a:rect l="0" t="0" r="r" b="b"/>
              <a:pathLst>
                <a:path w="5035" h="2188">
                  <a:moveTo>
                    <a:pt x="0" y="396"/>
                  </a:moveTo>
                  <a:lnTo>
                    <a:pt x="5035" y="2188"/>
                  </a:lnTo>
                  <a:lnTo>
                    <a:pt x="5035" y="2134"/>
                  </a:lnTo>
                  <a:lnTo>
                    <a:pt x="0" y="0"/>
                  </a:lnTo>
                  <a:lnTo>
                    <a:pt x="0" y="396"/>
                  </a:lnTo>
                  <a:lnTo>
                    <a:pt x="0" y="396"/>
                  </a:lnTo>
                  <a:close/>
                </a:path>
              </a:pathLst>
            </a:custGeom>
            <a:gradFill rotWithShape="0">
              <a:gsLst>
                <a:gs pos="0">
                  <a:schemeClr val="bg2">
                    <a:gamma/>
                    <a:shade val="66667"/>
                    <a:invGamma/>
                  </a:schemeClr>
                </a:gs>
                <a:gs pos="100000">
                  <a:schemeClr val="bg2"/>
                </a:gs>
              </a:gsLst>
              <a:lin ang="0" scaled="1"/>
            </a:gradFill>
            <a:ln w="9525">
              <a:noFill/>
              <a:round/>
              <a:headEnd/>
              <a:tailEnd/>
            </a:ln>
          </p:spPr>
          <p:txBody>
            <a:bodyPr/>
            <a:lstStyle/>
            <a:p>
              <a:pPr>
                <a:defRPr/>
              </a:pPr>
              <a:endParaRPr lang="en-US"/>
            </a:p>
          </p:txBody>
        </p:sp>
        <p:sp>
          <p:nvSpPr>
            <p:cNvPr id="19" name="Freeform 17"/>
            <p:cNvSpPr>
              <a:spLocks/>
            </p:cNvSpPr>
            <p:nvPr/>
          </p:nvSpPr>
          <p:spPr bwMode="hidden">
            <a:xfrm>
              <a:off x="2294" y="0"/>
              <a:ext cx="3159" cy="2725"/>
            </a:xfrm>
            <a:custGeom>
              <a:avLst/>
              <a:gdLst/>
              <a:ahLst/>
              <a:cxnLst>
                <a:cxn ang="0">
                  <a:pos x="0" y="0"/>
                </a:cxn>
                <a:cxn ang="0">
                  <a:pos x="3145" y="2727"/>
                </a:cxn>
                <a:cxn ang="0">
                  <a:pos x="3163" y="2704"/>
                </a:cxn>
                <a:cxn ang="0">
                  <a:pos x="102" y="0"/>
                </a:cxn>
                <a:cxn ang="0">
                  <a:pos x="0" y="0"/>
                </a:cxn>
                <a:cxn ang="0">
                  <a:pos x="0" y="0"/>
                </a:cxn>
              </a:cxnLst>
              <a:rect l="0" t="0" r="r" b="b"/>
              <a:pathLst>
                <a:path w="3163" h="2727">
                  <a:moveTo>
                    <a:pt x="0" y="0"/>
                  </a:moveTo>
                  <a:lnTo>
                    <a:pt x="3145" y="2727"/>
                  </a:lnTo>
                  <a:lnTo>
                    <a:pt x="3163" y="2704"/>
                  </a:lnTo>
                  <a:lnTo>
                    <a:pt x="102" y="0"/>
                  </a:lnTo>
                  <a:lnTo>
                    <a:pt x="0" y="0"/>
                  </a:lnTo>
                  <a:lnTo>
                    <a:pt x="0" y="0"/>
                  </a:lnTo>
                  <a:close/>
                </a:path>
              </a:pathLst>
            </a:custGeom>
            <a:gradFill rotWithShape="0">
              <a:gsLst>
                <a:gs pos="0">
                  <a:schemeClr val="bg1">
                    <a:gamma/>
                    <a:shade val="69804"/>
                    <a:invGamma/>
                  </a:schemeClr>
                </a:gs>
                <a:gs pos="100000">
                  <a:schemeClr val="bg1"/>
                </a:gs>
              </a:gsLst>
              <a:lin ang="2700000" scaled="1"/>
            </a:gradFill>
            <a:ln w="9525">
              <a:noFill/>
              <a:round/>
              <a:headEnd/>
              <a:tailEnd/>
            </a:ln>
          </p:spPr>
          <p:txBody>
            <a:bodyPr/>
            <a:lstStyle/>
            <a:p>
              <a:pPr>
                <a:defRPr/>
              </a:pPr>
              <a:endParaRPr lang="en-US"/>
            </a:p>
          </p:txBody>
        </p:sp>
        <p:sp>
          <p:nvSpPr>
            <p:cNvPr id="20" name="Freeform 18"/>
            <p:cNvSpPr>
              <a:spLocks/>
            </p:cNvSpPr>
            <p:nvPr/>
          </p:nvSpPr>
          <p:spPr bwMode="hidden">
            <a:xfrm>
              <a:off x="5435" y="2702"/>
              <a:ext cx="323" cy="299"/>
            </a:xfrm>
            <a:custGeom>
              <a:avLst/>
              <a:gdLst/>
              <a:ahLst/>
              <a:cxnLst>
                <a:cxn ang="0">
                  <a:pos x="323" y="299"/>
                </a:cxn>
                <a:cxn ang="0">
                  <a:pos x="323" y="263"/>
                </a:cxn>
                <a:cxn ang="0">
                  <a:pos x="18" y="0"/>
                </a:cxn>
                <a:cxn ang="0">
                  <a:pos x="0" y="23"/>
                </a:cxn>
                <a:cxn ang="0">
                  <a:pos x="323" y="299"/>
                </a:cxn>
                <a:cxn ang="0">
                  <a:pos x="323" y="299"/>
                </a:cxn>
              </a:cxnLst>
              <a:rect l="0" t="0" r="r" b="b"/>
              <a:pathLst>
                <a:path w="323" h="299">
                  <a:moveTo>
                    <a:pt x="323" y="299"/>
                  </a:moveTo>
                  <a:lnTo>
                    <a:pt x="323" y="263"/>
                  </a:lnTo>
                  <a:lnTo>
                    <a:pt x="18" y="0"/>
                  </a:lnTo>
                  <a:lnTo>
                    <a:pt x="0" y="23"/>
                  </a:lnTo>
                  <a:lnTo>
                    <a:pt x="323" y="299"/>
                  </a:lnTo>
                  <a:lnTo>
                    <a:pt x="323" y="299"/>
                  </a:lnTo>
                  <a:close/>
                </a:path>
              </a:pathLst>
            </a:custGeom>
            <a:gradFill rotWithShape="0">
              <a:gsLst>
                <a:gs pos="0">
                  <a:schemeClr val="bg1"/>
                </a:gs>
                <a:gs pos="100000">
                  <a:schemeClr val="bg1">
                    <a:gamma/>
                    <a:tint val="94118"/>
                    <a:invGamma/>
                  </a:schemeClr>
                </a:gs>
              </a:gsLst>
              <a:lin ang="2700000" scaled="1"/>
            </a:gradFill>
            <a:ln w="9525">
              <a:noFill/>
              <a:round/>
              <a:headEnd/>
              <a:tailEnd/>
            </a:ln>
          </p:spPr>
          <p:txBody>
            <a:bodyPr/>
            <a:lstStyle/>
            <a:p>
              <a:pPr>
                <a:defRPr/>
              </a:pPr>
              <a:endParaRPr lang="en-US"/>
            </a:p>
          </p:txBody>
        </p:sp>
        <p:sp>
          <p:nvSpPr>
            <p:cNvPr id="21" name="Freeform 19"/>
            <p:cNvSpPr>
              <a:spLocks/>
            </p:cNvSpPr>
            <p:nvPr/>
          </p:nvSpPr>
          <p:spPr bwMode="hidden">
            <a:xfrm>
              <a:off x="5477" y="2588"/>
              <a:ext cx="281" cy="335"/>
            </a:xfrm>
            <a:custGeom>
              <a:avLst/>
              <a:gdLst/>
              <a:ahLst/>
              <a:cxnLst>
                <a:cxn ang="0">
                  <a:pos x="281" y="335"/>
                </a:cxn>
                <a:cxn ang="0">
                  <a:pos x="281" y="173"/>
                </a:cxn>
                <a:cxn ang="0">
                  <a:pos x="96" y="0"/>
                </a:cxn>
                <a:cxn ang="0">
                  <a:pos x="0" y="90"/>
                </a:cxn>
                <a:cxn ang="0">
                  <a:pos x="281" y="335"/>
                </a:cxn>
                <a:cxn ang="0">
                  <a:pos x="281" y="335"/>
                </a:cxn>
              </a:cxnLst>
              <a:rect l="0" t="0" r="r" b="b"/>
              <a:pathLst>
                <a:path w="281" h="335">
                  <a:moveTo>
                    <a:pt x="281" y="335"/>
                  </a:moveTo>
                  <a:lnTo>
                    <a:pt x="281" y="173"/>
                  </a:lnTo>
                  <a:lnTo>
                    <a:pt x="96" y="0"/>
                  </a:lnTo>
                  <a:lnTo>
                    <a:pt x="0" y="90"/>
                  </a:lnTo>
                  <a:lnTo>
                    <a:pt x="281" y="335"/>
                  </a:lnTo>
                  <a:lnTo>
                    <a:pt x="281" y="335"/>
                  </a:lnTo>
                  <a:close/>
                </a:path>
              </a:pathLst>
            </a:custGeom>
            <a:solidFill>
              <a:schemeClr val="bg1"/>
            </a:solidFill>
            <a:ln w="9525">
              <a:noFill/>
              <a:round/>
              <a:headEnd/>
              <a:tailEnd/>
            </a:ln>
          </p:spPr>
          <p:txBody>
            <a:bodyPr/>
            <a:lstStyle/>
            <a:p>
              <a:pPr>
                <a:defRPr/>
              </a:pPr>
              <a:endParaRPr lang="en-US"/>
            </a:p>
          </p:txBody>
        </p:sp>
        <p:sp>
          <p:nvSpPr>
            <p:cNvPr id="22" name="Freeform 20"/>
            <p:cNvSpPr>
              <a:spLocks/>
            </p:cNvSpPr>
            <p:nvPr/>
          </p:nvSpPr>
          <p:spPr bwMode="hidden">
            <a:xfrm>
              <a:off x="2454" y="0"/>
              <a:ext cx="3119" cy="2678"/>
            </a:xfrm>
            <a:custGeom>
              <a:avLst/>
              <a:gdLst/>
              <a:ahLst/>
              <a:cxnLst>
                <a:cxn ang="0">
                  <a:pos x="0" y="0"/>
                </a:cxn>
                <a:cxn ang="0">
                  <a:pos x="3026" y="2680"/>
                </a:cxn>
                <a:cxn ang="0">
                  <a:pos x="3122" y="2590"/>
                </a:cxn>
                <a:cxn ang="0">
                  <a:pos x="383" y="0"/>
                </a:cxn>
                <a:cxn ang="0">
                  <a:pos x="0" y="0"/>
                </a:cxn>
                <a:cxn ang="0">
                  <a:pos x="0" y="0"/>
                </a:cxn>
              </a:cxnLst>
              <a:rect l="0" t="0" r="r" b="b"/>
              <a:pathLst>
                <a:path w="3122" h="2680">
                  <a:moveTo>
                    <a:pt x="0" y="0"/>
                  </a:moveTo>
                  <a:lnTo>
                    <a:pt x="3026" y="2680"/>
                  </a:lnTo>
                  <a:lnTo>
                    <a:pt x="3122" y="2590"/>
                  </a:lnTo>
                  <a:lnTo>
                    <a:pt x="383" y="0"/>
                  </a:lnTo>
                  <a:lnTo>
                    <a:pt x="0" y="0"/>
                  </a:lnTo>
                  <a:lnTo>
                    <a:pt x="0" y="0"/>
                  </a:lnTo>
                  <a:close/>
                </a:path>
              </a:pathLst>
            </a:custGeom>
            <a:gradFill rotWithShape="0">
              <a:gsLst>
                <a:gs pos="0">
                  <a:schemeClr val="bg1">
                    <a:gamma/>
                    <a:shade val="46275"/>
                    <a:invGamma/>
                  </a:schemeClr>
                </a:gs>
                <a:gs pos="100000">
                  <a:schemeClr val="bg1"/>
                </a:gs>
              </a:gsLst>
              <a:lin ang="2700000" scaled="1"/>
            </a:gradFill>
            <a:ln w="9525">
              <a:noFill/>
              <a:round/>
              <a:headEnd/>
              <a:tailEnd/>
            </a:ln>
          </p:spPr>
          <p:txBody>
            <a:bodyPr/>
            <a:lstStyle/>
            <a:p>
              <a:pPr>
                <a:defRPr/>
              </a:pPr>
              <a:endParaRPr lang="en-US"/>
            </a:p>
          </p:txBody>
        </p:sp>
        <p:sp>
          <p:nvSpPr>
            <p:cNvPr id="23" name="Freeform 21"/>
            <p:cNvSpPr>
              <a:spLocks/>
            </p:cNvSpPr>
            <p:nvPr/>
          </p:nvSpPr>
          <p:spPr bwMode="hidden">
            <a:xfrm>
              <a:off x="5626" y="2534"/>
              <a:ext cx="132" cy="133"/>
            </a:xfrm>
            <a:custGeom>
              <a:avLst/>
              <a:gdLst/>
              <a:ahLst/>
              <a:cxnLst>
                <a:cxn ang="0">
                  <a:pos x="132" y="132"/>
                </a:cxn>
                <a:cxn ang="0">
                  <a:pos x="0" y="0"/>
                </a:cxn>
                <a:cxn ang="0">
                  <a:pos x="0" y="0"/>
                </a:cxn>
                <a:cxn ang="0">
                  <a:pos x="132" y="132"/>
                </a:cxn>
                <a:cxn ang="0">
                  <a:pos x="132" y="132"/>
                </a:cxn>
              </a:cxnLst>
              <a:rect l="0" t="0" r="r" b="b"/>
              <a:pathLst>
                <a:path w="132" h="132">
                  <a:moveTo>
                    <a:pt x="132" y="132"/>
                  </a:moveTo>
                  <a:lnTo>
                    <a:pt x="0" y="0"/>
                  </a:lnTo>
                  <a:lnTo>
                    <a:pt x="0" y="0"/>
                  </a:lnTo>
                  <a:lnTo>
                    <a:pt x="132" y="132"/>
                  </a:lnTo>
                  <a:lnTo>
                    <a:pt x="132" y="132"/>
                  </a:lnTo>
                  <a:close/>
                </a:path>
              </a:pathLst>
            </a:custGeom>
            <a:solidFill>
              <a:srgbClr val="FF9999"/>
            </a:solidFill>
            <a:ln w="9525">
              <a:noFill/>
              <a:round/>
              <a:headEnd/>
              <a:tailEnd/>
            </a:ln>
          </p:spPr>
          <p:txBody>
            <a:bodyPr/>
            <a:lstStyle/>
            <a:p>
              <a:pPr>
                <a:defRPr/>
              </a:pPr>
              <a:endParaRPr lang="en-US"/>
            </a:p>
          </p:txBody>
        </p:sp>
        <p:sp>
          <p:nvSpPr>
            <p:cNvPr id="24" name="Freeform 22"/>
            <p:cNvSpPr>
              <a:spLocks/>
            </p:cNvSpPr>
            <p:nvPr/>
          </p:nvSpPr>
          <p:spPr bwMode="hidden">
            <a:xfrm>
              <a:off x="3112" y="0"/>
              <a:ext cx="2513" cy="2534"/>
            </a:xfrm>
            <a:custGeom>
              <a:avLst/>
              <a:gdLst/>
              <a:ahLst/>
              <a:cxnLst>
                <a:cxn ang="0">
                  <a:pos x="0" y="0"/>
                </a:cxn>
                <a:cxn ang="0">
                  <a:pos x="2517" y="2536"/>
                </a:cxn>
                <a:cxn ang="0">
                  <a:pos x="2517" y="2536"/>
                </a:cxn>
                <a:cxn ang="0">
                  <a:pos x="66" y="0"/>
                </a:cxn>
                <a:cxn ang="0">
                  <a:pos x="0" y="0"/>
                </a:cxn>
                <a:cxn ang="0">
                  <a:pos x="0" y="0"/>
                </a:cxn>
              </a:cxnLst>
              <a:rect l="0" t="0" r="r" b="b"/>
              <a:pathLst>
                <a:path w="2517" h="2536">
                  <a:moveTo>
                    <a:pt x="0" y="0"/>
                  </a:moveTo>
                  <a:lnTo>
                    <a:pt x="2517" y="2536"/>
                  </a:lnTo>
                  <a:lnTo>
                    <a:pt x="2517" y="2536"/>
                  </a:lnTo>
                  <a:lnTo>
                    <a:pt x="66" y="0"/>
                  </a:lnTo>
                  <a:lnTo>
                    <a:pt x="0" y="0"/>
                  </a:lnTo>
                  <a:lnTo>
                    <a:pt x="0" y="0"/>
                  </a:lnTo>
                  <a:close/>
                </a:path>
              </a:pathLst>
            </a:custGeom>
            <a:gradFill rotWithShape="0">
              <a:gsLst>
                <a:gs pos="0">
                  <a:schemeClr val="bg1">
                    <a:gamma/>
                    <a:shade val="51373"/>
                    <a:invGamma/>
                  </a:schemeClr>
                </a:gs>
                <a:gs pos="100000">
                  <a:schemeClr val="bg1"/>
                </a:gs>
              </a:gsLst>
              <a:lin ang="2700000" scaled="1"/>
            </a:gradFill>
            <a:ln w="9525">
              <a:noFill/>
              <a:round/>
              <a:headEnd/>
              <a:tailEnd/>
            </a:ln>
          </p:spPr>
          <p:txBody>
            <a:bodyPr/>
            <a:lstStyle/>
            <a:p>
              <a:pPr>
                <a:defRPr/>
              </a:pPr>
              <a:endParaRPr lang="en-US"/>
            </a:p>
          </p:txBody>
        </p:sp>
        <p:sp>
          <p:nvSpPr>
            <p:cNvPr id="25" name="Freeform 23"/>
            <p:cNvSpPr>
              <a:spLocks/>
            </p:cNvSpPr>
            <p:nvPr/>
          </p:nvSpPr>
          <p:spPr bwMode="hidden">
            <a:xfrm>
              <a:off x="3488" y="0"/>
              <a:ext cx="2197" cy="2480"/>
            </a:xfrm>
            <a:custGeom>
              <a:avLst/>
              <a:gdLst/>
              <a:ahLst/>
              <a:cxnLst>
                <a:cxn ang="0">
                  <a:pos x="0" y="0"/>
                </a:cxn>
                <a:cxn ang="0">
                  <a:pos x="2188" y="2482"/>
                </a:cxn>
                <a:cxn ang="0">
                  <a:pos x="2200" y="2476"/>
                </a:cxn>
                <a:cxn ang="0">
                  <a:pos x="317" y="0"/>
                </a:cxn>
                <a:cxn ang="0">
                  <a:pos x="0" y="0"/>
                </a:cxn>
                <a:cxn ang="0">
                  <a:pos x="0" y="0"/>
                </a:cxn>
              </a:cxnLst>
              <a:rect l="0" t="0" r="r" b="b"/>
              <a:pathLst>
                <a:path w="2200" h="2482">
                  <a:moveTo>
                    <a:pt x="0" y="0"/>
                  </a:moveTo>
                  <a:lnTo>
                    <a:pt x="2188" y="2482"/>
                  </a:lnTo>
                  <a:lnTo>
                    <a:pt x="2200" y="2476"/>
                  </a:lnTo>
                  <a:lnTo>
                    <a:pt x="317" y="0"/>
                  </a:lnTo>
                  <a:lnTo>
                    <a:pt x="0" y="0"/>
                  </a:lnTo>
                  <a:lnTo>
                    <a:pt x="0" y="0"/>
                  </a:lnTo>
                  <a:close/>
                </a:path>
              </a:pathLst>
            </a:custGeom>
            <a:gradFill rotWithShape="0">
              <a:gsLst>
                <a:gs pos="0">
                  <a:schemeClr val="bg2">
                    <a:gamma/>
                    <a:shade val="78824"/>
                    <a:invGamma/>
                  </a:schemeClr>
                </a:gs>
                <a:gs pos="100000">
                  <a:schemeClr val="bg2"/>
                </a:gs>
              </a:gsLst>
              <a:lin ang="5400000" scaled="1"/>
            </a:gradFill>
            <a:ln w="9525" cap="flat" cmpd="sng">
              <a:noFill/>
              <a:prstDash val="solid"/>
              <a:round/>
              <a:headEnd type="none" w="med" len="med"/>
              <a:tailEnd type="none" w="med" len="med"/>
            </a:ln>
            <a:effectLst/>
          </p:spPr>
          <p:txBody>
            <a:bodyPr/>
            <a:lstStyle/>
            <a:p>
              <a:pPr>
                <a:defRPr/>
              </a:pPr>
              <a:endParaRPr lang="en-US"/>
            </a:p>
          </p:txBody>
        </p:sp>
        <p:sp>
          <p:nvSpPr>
            <p:cNvPr id="26" name="Freeform 24"/>
            <p:cNvSpPr>
              <a:spLocks/>
            </p:cNvSpPr>
            <p:nvPr/>
          </p:nvSpPr>
          <p:spPr bwMode="hidden">
            <a:xfrm>
              <a:off x="5674" y="2474"/>
              <a:ext cx="84" cy="97"/>
            </a:xfrm>
            <a:custGeom>
              <a:avLst/>
              <a:gdLst/>
              <a:ahLst/>
              <a:cxnLst>
                <a:cxn ang="0">
                  <a:pos x="84" y="96"/>
                </a:cxn>
                <a:cxn ang="0">
                  <a:pos x="84" y="90"/>
                </a:cxn>
                <a:cxn ang="0">
                  <a:pos x="12" y="0"/>
                </a:cxn>
                <a:cxn ang="0">
                  <a:pos x="0" y="6"/>
                </a:cxn>
                <a:cxn ang="0">
                  <a:pos x="84" y="96"/>
                </a:cxn>
                <a:cxn ang="0">
                  <a:pos x="84" y="96"/>
                </a:cxn>
              </a:cxnLst>
              <a:rect l="0" t="0" r="r" b="b"/>
              <a:pathLst>
                <a:path w="84" h="96">
                  <a:moveTo>
                    <a:pt x="84" y="96"/>
                  </a:moveTo>
                  <a:lnTo>
                    <a:pt x="84" y="90"/>
                  </a:lnTo>
                  <a:lnTo>
                    <a:pt x="12" y="0"/>
                  </a:lnTo>
                  <a:lnTo>
                    <a:pt x="0" y="6"/>
                  </a:lnTo>
                  <a:lnTo>
                    <a:pt x="84" y="96"/>
                  </a:lnTo>
                  <a:lnTo>
                    <a:pt x="84" y="96"/>
                  </a:lnTo>
                  <a:close/>
                </a:path>
              </a:pathLst>
            </a:custGeom>
            <a:gradFill rotWithShape="0">
              <a:gsLst>
                <a:gs pos="0">
                  <a:schemeClr val="bg1"/>
                </a:gs>
                <a:gs pos="100000">
                  <a:schemeClr val="bg1">
                    <a:gamma/>
                    <a:tint val="90980"/>
                    <a:invGamma/>
                  </a:schemeClr>
                </a:gs>
              </a:gsLst>
              <a:lin ang="2700000" scaled="1"/>
            </a:gradFill>
            <a:ln w="9525">
              <a:noFill/>
              <a:round/>
              <a:headEnd/>
              <a:tailEnd/>
            </a:ln>
          </p:spPr>
          <p:txBody>
            <a:bodyPr/>
            <a:lstStyle/>
            <a:p>
              <a:pPr>
                <a:defRPr/>
              </a:pPr>
              <a:endParaRPr lang="en-US"/>
            </a:p>
          </p:txBody>
        </p:sp>
        <p:sp>
          <p:nvSpPr>
            <p:cNvPr id="27" name="Freeform 25"/>
            <p:cNvSpPr>
              <a:spLocks/>
            </p:cNvSpPr>
            <p:nvPr/>
          </p:nvSpPr>
          <p:spPr bwMode="hidden">
            <a:xfrm>
              <a:off x="5603" y="850"/>
              <a:ext cx="155" cy="517"/>
            </a:xfrm>
            <a:custGeom>
              <a:avLst/>
              <a:gdLst/>
              <a:ahLst/>
              <a:cxnLst>
                <a:cxn ang="0">
                  <a:pos x="155" y="516"/>
                </a:cxn>
                <a:cxn ang="0">
                  <a:pos x="155" y="204"/>
                </a:cxn>
                <a:cxn ang="0">
                  <a:pos x="77" y="0"/>
                </a:cxn>
                <a:cxn ang="0">
                  <a:pos x="0" y="192"/>
                </a:cxn>
                <a:cxn ang="0">
                  <a:pos x="155" y="516"/>
                </a:cxn>
                <a:cxn ang="0">
                  <a:pos x="155" y="516"/>
                </a:cxn>
              </a:cxnLst>
              <a:rect l="0" t="0" r="r" b="b"/>
              <a:pathLst>
                <a:path w="155" h="516">
                  <a:moveTo>
                    <a:pt x="155" y="516"/>
                  </a:moveTo>
                  <a:lnTo>
                    <a:pt x="155" y="204"/>
                  </a:lnTo>
                  <a:lnTo>
                    <a:pt x="77" y="0"/>
                  </a:lnTo>
                  <a:lnTo>
                    <a:pt x="0" y="192"/>
                  </a:lnTo>
                  <a:lnTo>
                    <a:pt x="155" y="516"/>
                  </a:lnTo>
                  <a:lnTo>
                    <a:pt x="155" y="516"/>
                  </a:lnTo>
                  <a:close/>
                </a:path>
              </a:pathLst>
            </a:custGeom>
            <a:solidFill>
              <a:schemeClr val="bg2"/>
            </a:solidFill>
            <a:ln w="9525">
              <a:noFill/>
              <a:round/>
              <a:headEnd/>
              <a:tailEnd/>
            </a:ln>
          </p:spPr>
          <p:txBody>
            <a:bodyPr/>
            <a:lstStyle/>
            <a:p>
              <a:pPr>
                <a:defRPr/>
              </a:pPr>
              <a:endParaRPr lang="en-US"/>
            </a:p>
          </p:txBody>
        </p:sp>
        <p:sp>
          <p:nvSpPr>
            <p:cNvPr id="28" name="Freeform 26"/>
            <p:cNvSpPr>
              <a:spLocks/>
            </p:cNvSpPr>
            <p:nvPr/>
          </p:nvSpPr>
          <p:spPr bwMode="hidden">
            <a:xfrm>
              <a:off x="5107" y="0"/>
              <a:ext cx="573" cy="1042"/>
            </a:xfrm>
            <a:custGeom>
              <a:avLst/>
              <a:gdLst/>
              <a:ahLst/>
              <a:cxnLst>
                <a:cxn ang="0">
                  <a:pos x="0" y="0"/>
                </a:cxn>
                <a:cxn ang="0">
                  <a:pos x="497" y="1043"/>
                </a:cxn>
                <a:cxn ang="0">
                  <a:pos x="574" y="851"/>
                </a:cxn>
                <a:cxn ang="0">
                  <a:pos x="251" y="0"/>
                </a:cxn>
                <a:cxn ang="0">
                  <a:pos x="0" y="0"/>
                </a:cxn>
                <a:cxn ang="0">
                  <a:pos x="0" y="0"/>
                </a:cxn>
              </a:cxnLst>
              <a:rect l="0" t="0" r="r" b="b"/>
              <a:pathLst>
                <a:path w="574" h="1043">
                  <a:moveTo>
                    <a:pt x="0" y="0"/>
                  </a:moveTo>
                  <a:lnTo>
                    <a:pt x="497" y="1043"/>
                  </a:lnTo>
                  <a:lnTo>
                    <a:pt x="574" y="851"/>
                  </a:lnTo>
                  <a:lnTo>
                    <a:pt x="251" y="0"/>
                  </a:lnTo>
                  <a:lnTo>
                    <a:pt x="0" y="0"/>
                  </a:lnTo>
                  <a:lnTo>
                    <a:pt x="0" y="0"/>
                  </a:lnTo>
                  <a:close/>
                </a:path>
              </a:pathLst>
            </a:custGeom>
            <a:gradFill rotWithShape="0">
              <a:gsLst>
                <a:gs pos="0">
                  <a:schemeClr val="bg2">
                    <a:gamma/>
                    <a:shade val="66667"/>
                    <a:invGamma/>
                  </a:schemeClr>
                </a:gs>
                <a:gs pos="100000">
                  <a:schemeClr val="bg2"/>
                </a:gs>
              </a:gsLst>
              <a:lin ang="5400000" scaled="1"/>
            </a:gradFill>
            <a:ln w="9525">
              <a:noFill/>
              <a:round/>
              <a:headEnd/>
              <a:tailEnd/>
            </a:ln>
          </p:spPr>
          <p:txBody>
            <a:bodyPr/>
            <a:lstStyle/>
            <a:p>
              <a:pPr>
                <a:defRPr/>
              </a:pPr>
              <a:endParaRPr lang="en-US"/>
            </a:p>
          </p:txBody>
        </p:sp>
        <p:sp>
          <p:nvSpPr>
            <p:cNvPr id="29" name="Freeform 27"/>
            <p:cNvSpPr>
              <a:spLocks/>
            </p:cNvSpPr>
            <p:nvPr/>
          </p:nvSpPr>
          <p:spPr bwMode="hidden">
            <a:xfrm>
              <a:off x="5411" y="0"/>
              <a:ext cx="341" cy="796"/>
            </a:xfrm>
            <a:custGeom>
              <a:avLst/>
              <a:gdLst/>
              <a:ahLst/>
              <a:cxnLst>
                <a:cxn ang="0">
                  <a:pos x="144" y="0"/>
                </a:cxn>
                <a:cxn ang="0">
                  <a:pos x="0" y="0"/>
                </a:cxn>
                <a:cxn ang="0">
                  <a:pos x="287" y="797"/>
                </a:cxn>
                <a:cxn ang="0">
                  <a:pos x="341" y="653"/>
                </a:cxn>
                <a:cxn ang="0">
                  <a:pos x="144" y="0"/>
                </a:cxn>
                <a:cxn ang="0">
                  <a:pos x="144" y="0"/>
                </a:cxn>
              </a:cxnLst>
              <a:rect l="0" t="0" r="r" b="b"/>
              <a:pathLst>
                <a:path w="341" h="797">
                  <a:moveTo>
                    <a:pt x="144" y="0"/>
                  </a:moveTo>
                  <a:lnTo>
                    <a:pt x="0" y="0"/>
                  </a:lnTo>
                  <a:lnTo>
                    <a:pt x="287" y="797"/>
                  </a:lnTo>
                  <a:lnTo>
                    <a:pt x="341" y="653"/>
                  </a:lnTo>
                  <a:lnTo>
                    <a:pt x="144" y="0"/>
                  </a:lnTo>
                  <a:lnTo>
                    <a:pt x="144" y="0"/>
                  </a:lnTo>
                  <a:close/>
                </a:path>
              </a:pathLst>
            </a:custGeom>
            <a:gradFill rotWithShape="0">
              <a:gsLst>
                <a:gs pos="0">
                  <a:schemeClr val="bg2">
                    <a:gamma/>
                    <a:shade val="69804"/>
                    <a:invGamma/>
                  </a:schemeClr>
                </a:gs>
                <a:gs pos="100000">
                  <a:schemeClr val="bg2"/>
                </a:gs>
              </a:gsLst>
              <a:lin ang="5400000" scaled="1"/>
            </a:gradFill>
            <a:ln w="9525">
              <a:noFill/>
              <a:round/>
              <a:headEnd/>
              <a:tailEnd/>
            </a:ln>
          </p:spPr>
          <p:txBody>
            <a:bodyPr/>
            <a:lstStyle/>
            <a:p>
              <a:pPr>
                <a:defRPr/>
              </a:pPr>
              <a:endParaRPr lang="en-US"/>
            </a:p>
          </p:txBody>
        </p:sp>
        <p:sp>
          <p:nvSpPr>
            <p:cNvPr id="30" name="Freeform 28"/>
            <p:cNvSpPr>
              <a:spLocks/>
            </p:cNvSpPr>
            <p:nvPr/>
          </p:nvSpPr>
          <p:spPr bwMode="hidden">
            <a:xfrm>
              <a:off x="5698" y="653"/>
              <a:ext cx="60" cy="311"/>
            </a:xfrm>
            <a:custGeom>
              <a:avLst/>
              <a:gdLst/>
              <a:ahLst/>
              <a:cxnLst>
                <a:cxn ang="0">
                  <a:pos x="0" y="144"/>
                </a:cxn>
                <a:cxn ang="0">
                  <a:pos x="60" y="312"/>
                </a:cxn>
                <a:cxn ang="0">
                  <a:pos x="60" y="6"/>
                </a:cxn>
                <a:cxn ang="0">
                  <a:pos x="54" y="0"/>
                </a:cxn>
                <a:cxn ang="0">
                  <a:pos x="0" y="144"/>
                </a:cxn>
                <a:cxn ang="0">
                  <a:pos x="0" y="144"/>
                </a:cxn>
              </a:cxnLst>
              <a:rect l="0" t="0" r="r" b="b"/>
              <a:pathLst>
                <a:path w="60" h="312">
                  <a:moveTo>
                    <a:pt x="0" y="144"/>
                  </a:moveTo>
                  <a:lnTo>
                    <a:pt x="60" y="312"/>
                  </a:lnTo>
                  <a:lnTo>
                    <a:pt x="60" y="6"/>
                  </a:lnTo>
                  <a:lnTo>
                    <a:pt x="54" y="0"/>
                  </a:lnTo>
                  <a:lnTo>
                    <a:pt x="0" y="144"/>
                  </a:lnTo>
                  <a:lnTo>
                    <a:pt x="0" y="144"/>
                  </a:lnTo>
                  <a:close/>
                </a:path>
              </a:pathLst>
            </a:custGeom>
            <a:solidFill>
              <a:schemeClr val="bg2"/>
            </a:solidFill>
            <a:ln w="9525">
              <a:noFill/>
              <a:round/>
              <a:headEnd/>
              <a:tailEnd/>
            </a:ln>
          </p:spPr>
          <p:txBody>
            <a:bodyPr/>
            <a:lstStyle/>
            <a:p>
              <a:pPr>
                <a:defRPr/>
              </a:pPr>
              <a:endParaRPr lang="en-US"/>
            </a:p>
          </p:txBody>
        </p:sp>
        <p:sp>
          <p:nvSpPr>
            <p:cNvPr id="31" name="Freeform 29"/>
            <p:cNvSpPr>
              <a:spLocks/>
            </p:cNvSpPr>
            <p:nvPr/>
          </p:nvSpPr>
          <p:spPr bwMode="hidden">
            <a:xfrm>
              <a:off x="2" y="1601"/>
              <a:ext cx="5752" cy="1865"/>
            </a:xfrm>
            <a:custGeom>
              <a:avLst/>
              <a:gdLst/>
              <a:ahLst/>
              <a:cxnLst>
                <a:cxn ang="0">
                  <a:pos x="0" y="371"/>
                </a:cxn>
                <a:cxn ang="0">
                  <a:pos x="5740" y="1864"/>
                </a:cxn>
                <a:cxn ang="0">
                  <a:pos x="5740" y="1834"/>
                </a:cxn>
                <a:cxn ang="0">
                  <a:pos x="0" y="0"/>
                </a:cxn>
                <a:cxn ang="0">
                  <a:pos x="0" y="371"/>
                </a:cxn>
                <a:cxn ang="0">
                  <a:pos x="0" y="371"/>
                </a:cxn>
              </a:cxnLst>
              <a:rect l="0" t="0" r="r" b="b"/>
              <a:pathLst>
                <a:path w="5740" h="1864">
                  <a:moveTo>
                    <a:pt x="0" y="371"/>
                  </a:moveTo>
                  <a:lnTo>
                    <a:pt x="5740" y="1864"/>
                  </a:lnTo>
                  <a:lnTo>
                    <a:pt x="5740" y="1834"/>
                  </a:lnTo>
                  <a:lnTo>
                    <a:pt x="0" y="0"/>
                  </a:lnTo>
                  <a:lnTo>
                    <a:pt x="0" y="371"/>
                  </a:lnTo>
                  <a:lnTo>
                    <a:pt x="0" y="371"/>
                  </a:lnTo>
                  <a:close/>
                </a:path>
              </a:pathLst>
            </a:custGeom>
            <a:gradFill rotWithShape="0">
              <a:gsLst>
                <a:gs pos="0">
                  <a:schemeClr val="bg1">
                    <a:gamma/>
                    <a:shade val="63529"/>
                    <a:invGamma/>
                  </a:schemeClr>
                </a:gs>
                <a:gs pos="100000">
                  <a:schemeClr val="bg1"/>
                </a:gs>
              </a:gsLst>
              <a:lin ang="2700000" scaled="1"/>
            </a:gradFill>
            <a:ln w="9525">
              <a:noFill/>
              <a:round/>
              <a:headEnd/>
              <a:tailEnd/>
            </a:ln>
          </p:spPr>
          <p:txBody>
            <a:bodyPr/>
            <a:lstStyle/>
            <a:p>
              <a:pPr>
                <a:defRPr/>
              </a:pPr>
              <a:endParaRPr lang="en-US"/>
            </a:p>
          </p:txBody>
        </p:sp>
        <p:sp>
          <p:nvSpPr>
            <p:cNvPr id="32" name="Freeform 30"/>
            <p:cNvSpPr>
              <a:spLocks/>
            </p:cNvSpPr>
            <p:nvPr/>
          </p:nvSpPr>
          <p:spPr bwMode="hidden">
            <a:xfrm>
              <a:off x="5754" y="3483"/>
              <a:ext cx="6" cy="6"/>
            </a:xfrm>
            <a:custGeom>
              <a:avLst/>
              <a:gdLst/>
              <a:ahLst/>
              <a:cxnLst>
                <a:cxn ang="0">
                  <a:pos x="6" y="6"/>
                </a:cxn>
                <a:cxn ang="0">
                  <a:pos x="0" y="0"/>
                </a:cxn>
                <a:cxn ang="0">
                  <a:pos x="0" y="6"/>
                </a:cxn>
                <a:cxn ang="0">
                  <a:pos x="6" y="6"/>
                </a:cxn>
                <a:cxn ang="0">
                  <a:pos x="6" y="6"/>
                </a:cxn>
              </a:cxnLst>
              <a:rect l="0" t="0" r="r" b="b"/>
              <a:pathLst>
                <a:path w="6" h="6">
                  <a:moveTo>
                    <a:pt x="6" y="6"/>
                  </a:moveTo>
                  <a:lnTo>
                    <a:pt x="0" y="0"/>
                  </a:lnTo>
                  <a:lnTo>
                    <a:pt x="0" y="6"/>
                  </a:lnTo>
                  <a:lnTo>
                    <a:pt x="6" y="6"/>
                  </a:lnTo>
                  <a:lnTo>
                    <a:pt x="6" y="6"/>
                  </a:lnTo>
                  <a:close/>
                </a:path>
              </a:pathLst>
            </a:custGeom>
            <a:solidFill>
              <a:srgbClr val="18FF00"/>
            </a:solidFill>
            <a:ln w="9525">
              <a:noFill/>
              <a:round/>
              <a:headEnd/>
              <a:tailEnd/>
            </a:ln>
          </p:spPr>
          <p:txBody>
            <a:bodyPr/>
            <a:lstStyle/>
            <a:p>
              <a:pPr>
                <a:defRPr/>
              </a:pPr>
              <a:endParaRPr lang="en-US"/>
            </a:p>
          </p:txBody>
        </p:sp>
        <p:sp>
          <p:nvSpPr>
            <p:cNvPr id="33" name="Freeform 31"/>
            <p:cNvSpPr>
              <a:spLocks/>
            </p:cNvSpPr>
            <p:nvPr/>
          </p:nvSpPr>
          <p:spPr bwMode="hidden">
            <a:xfrm>
              <a:off x="2" y="2152"/>
              <a:ext cx="5752" cy="1336"/>
            </a:xfrm>
            <a:custGeom>
              <a:avLst/>
              <a:gdLst/>
              <a:ahLst/>
              <a:cxnLst>
                <a:cxn ang="0">
                  <a:pos x="0" y="366"/>
                </a:cxn>
                <a:cxn ang="0">
                  <a:pos x="5740" y="1337"/>
                </a:cxn>
                <a:cxn ang="0">
                  <a:pos x="5740" y="1331"/>
                </a:cxn>
                <a:cxn ang="0">
                  <a:pos x="0" y="0"/>
                </a:cxn>
                <a:cxn ang="0">
                  <a:pos x="0" y="366"/>
                </a:cxn>
                <a:cxn ang="0">
                  <a:pos x="0" y="366"/>
                </a:cxn>
              </a:cxnLst>
              <a:rect l="0" t="0" r="r" b="b"/>
              <a:pathLst>
                <a:path w="5740" h="1337">
                  <a:moveTo>
                    <a:pt x="0" y="366"/>
                  </a:moveTo>
                  <a:lnTo>
                    <a:pt x="5740" y="1337"/>
                  </a:lnTo>
                  <a:lnTo>
                    <a:pt x="5740" y="1331"/>
                  </a:lnTo>
                  <a:lnTo>
                    <a:pt x="0" y="0"/>
                  </a:lnTo>
                  <a:lnTo>
                    <a:pt x="0" y="366"/>
                  </a:lnTo>
                  <a:lnTo>
                    <a:pt x="0" y="366"/>
                  </a:lnTo>
                  <a:close/>
                </a:path>
              </a:pathLst>
            </a:custGeom>
            <a:gradFill rotWithShape="0">
              <a:gsLst>
                <a:gs pos="0">
                  <a:schemeClr val="bg1">
                    <a:gamma/>
                    <a:shade val="60784"/>
                    <a:invGamma/>
                  </a:schemeClr>
                </a:gs>
                <a:gs pos="100000">
                  <a:schemeClr val="bg1"/>
                </a:gs>
              </a:gsLst>
              <a:lin ang="2700000" scaled="1"/>
            </a:gradFill>
            <a:ln w="9525">
              <a:noFill/>
              <a:round/>
              <a:headEnd/>
              <a:tailEnd/>
            </a:ln>
          </p:spPr>
          <p:txBody>
            <a:bodyPr/>
            <a:lstStyle/>
            <a:p>
              <a:pPr>
                <a:defRPr/>
              </a:pPr>
              <a:endParaRPr lang="en-US"/>
            </a:p>
          </p:txBody>
        </p:sp>
        <p:sp>
          <p:nvSpPr>
            <p:cNvPr id="34" name="Freeform 32"/>
            <p:cNvSpPr>
              <a:spLocks/>
            </p:cNvSpPr>
            <p:nvPr/>
          </p:nvSpPr>
          <p:spPr bwMode="hidden">
            <a:xfrm>
              <a:off x="2" y="3177"/>
              <a:ext cx="5752" cy="414"/>
            </a:xfrm>
            <a:custGeom>
              <a:avLst/>
              <a:gdLst/>
              <a:ahLst/>
              <a:cxnLst>
                <a:cxn ang="0">
                  <a:pos x="0" y="48"/>
                </a:cxn>
                <a:cxn ang="0">
                  <a:pos x="5740" y="414"/>
                </a:cxn>
                <a:cxn ang="0">
                  <a:pos x="5740" y="402"/>
                </a:cxn>
                <a:cxn ang="0">
                  <a:pos x="0" y="0"/>
                </a:cxn>
                <a:cxn ang="0">
                  <a:pos x="0" y="48"/>
                </a:cxn>
                <a:cxn ang="0">
                  <a:pos x="0" y="48"/>
                </a:cxn>
              </a:cxnLst>
              <a:rect l="0" t="0" r="r" b="b"/>
              <a:pathLst>
                <a:path w="5740" h="414">
                  <a:moveTo>
                    <a:pt x="0" y="48"/>
                  </a:moveTo>
                  <a:lnTo>
                    <a:pt x="5740" y="414"/>
                  </a:lnTo>
                  <a:lnTo>
                    <a:pt x="5740" y="402"/>
                  </a:lnTo>
                  <a:lnTo>
                    <a:pt x="0" y="0"/>
                  </a:lnTo>
                  <a:lnTo>
                    <a:pt x="0" y="48"/>
                  </a:lnTo>
                  <a:lnTo>
                    <a:pt x="0" y="48"/>
                  </a:lnTo>
                  <a:close/>
                </a:path>
              </a:pathLst>
            </a:custGeom>
            <a:gradFill rotWithShape="0">
              <a:gsLst>
                <a:gs pos="0">
                  <a:schemeClr val="bg1">
                    <a:gamma/>
                    <a:shade val="84706"/>
                    <a:invGamma/>
                  </a:schemeClr>
                </a:gs>
                <a:gs pos="100000">
                  <a:schemeClr val="bg1"/>
                </a:gs>
              </a:gsLst>
              <a:lin ang="0" scaled="1"/>
            </a:gradFill>
            <a:ln w="9525">
              <a:noFill/>
              <a:round/>
              <a:headEnd/>
              <a:tailEnd/>
            </a:ln>
          </p:spPr>
          <p:txBody>
            <a:bodyPr/>
            <a:lstStyle/>
            <a:p>
              <a:pPr>
                <a:defRPr/>
              </a:pPr>
              <a:endParaRPr lang="en-US"/>
            </a:p>
          </p:txBody>
        </p:sp>
        <p:sp>
          <p:nvSpPr>
            <p:cNvPr id="35" name="Freeform 33"/>
            <p:cNvSpPr>
              <a:spLocks/>
            </p:cNvSpPr>
            <p:nvPr/>
          </p:nvSpPr>
          <p:spPr bwMode="hidden">
            <a:xfrm>
              <a:off x="1297" y="0"/>
              <a:ext cx="4457" cy="3177"/>
            </a:xfrm>
            <a:custGeom>
              <a:avLst/>
              <a:gdLst/>
              <a:ahLst/>
              <a:cxnLst>
                <a:cxn ang="0">
                  <a:pos x="0" y="0"/>
                </a:cxn>
                <a:cxn ang="0">
                  <a:pos x="4448" y="3177"/>
                </a:cxn>
                <a:cxn ang="0">
                  <a:pos x="4448" y="3153"/>
                </a:cxn>
                <a:cxn ang="0">
                  <a:pos x="125" y="0"/>
                </a:cxn>
                <a:cxn ang="0">
                  <a:pos x="0" y="0"/>
                </a:cxn>
                <a:cxn ang="0">
                  <a:pos x="0" y="0"/>
                </a:cxn>
              </a:cxnLst>
              <a:rect l="0" t="0" r="r" b="b"/>
              <a:pathLst>
                <a:path w="4448" h="3177">
                  <a:moveTo>
                    <a:pt x="0" y="0"/>
                  </a:moveTo>
                  <a:lnTo>
                    <a:pt x="4448" y="3177"/>
                  </a:lnTo>
                  <a:lnTo>
                    <a:pt x="4448" y="3153"/>
                  </a:lnTo>
                  <a:lnTo>
                    <a:pt x="125" y="0"/>
                  </a:lnTo>
                  <a:lnTo>
                    <a:pt x="0" y="0"/>
                  </a:lnTo>
                  <a:lnTo>
                    <a:pt x="0" y="0"/>
                  </a:lnTo>
                  <a:close/>
                </a:path>
              </a:pathLst>
            </a:custGeom>
            <a:gradFill rotWithShape="0">
              <a:gsLst>
                <a:gs pos="0">
                  <a:schemeClr val="bg1">
                    <a:gamma/>
                    <a:shade val="48627"/>
                    <a:invGamma/>
                  </a:schemeClr>
                </a:gs>
                <a:gs pos="100000">
                  <a:schemeClr val="bg1"/>
                </a:gs>
              </a:gsLst>
              <a:lin ang="2700000" scaled="1"/>
            </a:gradFill>
            <a:ln w="9525">
              <a:noFill/>
              <a:round/>
              <a:headEnd/>
              <a:tailEnd/>
            </a:ln>
          </p:spPr>
          <p:txBody>
            <a:bodyPr/>
            <a:lstStyle/>
            <a:p>
              <a:pPr>
                <a:defRPr/>
              </a:pPr>
              <a:endParaRPr lang="en-US"/>
            </a:p>
          </p:txBody>
        </p:sp>
        <p:sp>
          <p:nvSpPr>
            <p:cNvPr id="36" name="Freeform 34"/>
            <p:cNvSpPr>
              <a:spLocks/>
            </p:cNvSpPr>
            <p:nvPr/>
          </p:nvSpPr>
          <p:spPr bwMode="hidden">
            <a:xfrm>
              <a:off x="3321" y="0"/>
              <a:ext cx="2433" cy="2614"/>
            </a:xfrm>
            <a:custGeom>
              <a:avLst/>
              <a:gdLst/>
              <a:ahLst/>
              <a:cxnLst>
                <a:cxn ang="0">
                  <a:pos x="0" y="0"/>
                </a:cxn>
                <a:cxn ang="0">
                  <a:pos x="2428" y="2614"/>
                </a:cxn>
                <a:cxn ang="0">
                  <a:pos x="2428" y="2608"/>
                </a:cxn>
                <a:cxn ang="0">
                  <a:pos x="66" y="0"/>
                </a:cxn>
                <a:cxn ang="0">
                  <a:pos x="0" y="0"/>
                </a:cxn>
                <a:cxn ang="0">
                  <a:pos x="0" y="0"/>
                </a:cxn>
              </a:cxnLst>
              <a:rect l="0" t="0" r="r" b="b"/>
              <a:pathLst>
                <a:path w="2428" h="2614">
                  <a:moveTo>
                    <a:pt x="0" y="0"/>
                  </a:moveTo>
                  <a:lnTo>
                    <a:pt x="2428" y="2614"/>
                  </a:lnTo>
                  <a:lnTo>
                    <a:pt x="2428" y="2608"/>
                  </a:lnTo>
                  <a:lnTo>
                    <a:pt x="66" y="0"/>
                  </a:lnTo>
                  <a:lnTo>
                    <a:pt x="0" y="0"/>
                  </a:lnTo>
                  <a:lnTo>
                    <a:pt x="0" y="0"/>
                  </a:lnTo>
                  <a:close/>
                </a:path>
              </a:pathLst>
            </a:custGeom>
            <a:gradFill rotWithShape="0">
              <a:gsLst>
                <a:gs pos="0">
                  <a:schemeClr val="bg1">
                    <a:gamma/>
                    <a:shade val="84706"/>
                    <a:invGamma/>
                  </a:schemeClr>
                </a:gs>
                <a:gs pos="100000">
                  <a:schemeClr val="bg1"/>
                </a:gs>
              </a:gsLst>
              <a:lin ang="2700000" scaled="1"/>
            </a:gradFill>
            <a:ln w="9525">
              <a:noFill/>
              <a:round/>
              <a:headEnd/>
              <a:tailEnd/>
            </a:ln>
          </p:spPr>
          <p:txBody>
            <a:bodyPr/>
            <a:lstStyle/>
            <a:p>
              <a:pPr>
                <a:defRPr/>
              </a:pPr>
              <a:endParaRPr lang="en-US"/>
            </a:p>
          </p:txBody>
        </p:sp>
        <p:sp>
          <p:nvSpPr>
            <p:cNvPr id="37" name="Freeform 35"/>
            <p:cNvSpPr>
              <a:spLocks/>
            </p:cNvSpPr>
            <p:nvPr/>
          </p:nvSpPr>
          <p:spPr bwMode="hidden">
            <a:xfrm>
              <a:off x="3950" y="0"/>
              <a:ext cx="1805" cy="2464"/>
            </a:xfrm>
            <a:custGeom>
              <a:avLst/>
              <a:gdLst/>
              <a:ahLst/>
              <a:cxnLst>
                <a:cxn ang="0">
                  <a:pos x="485" y="0"/>
                </a:cxn>
                <a:cxn ang="0">
                  <a:pos x="0" y="0"/>
                </a:cxn>
                <a:cxn ang="0">
                  <a:pos x="1800" y="2464"/>
                </a:cxn>
                <a:cxn ang="0">
                  <a:pos x="1800" y="2248"/>
                </a:cxn>
                <a:cxn ang="0">
                  <a:pos x="1794" y="2248"/>
                </a:cxn>
                <a:cxn ang="0">
                  <a:pos x="485" y="0"/>
                </a:cxn>
                <a:cxn ang="0">
                  <a:pos x="485" y="0"/>
                </a:cxn>
              </a:cxnLst>
              <a:rect l="0" t="0" r="r" b="b"/>
              <a:pathLst>
                <a:path w="1800" h="2464">
                  <a:moveTo>
                    <a:pt x="485" y="0"/>
                  </a:moveTo>
                  <a:lnTo>
                    <a:pt x="0" y="0"/>
                  </a:lnTo>
                  <a:lnTo>
                    <a:pt x="1800" y="2464"/>
                  </a:lnTo>
                  <a:lnTo>
                    <a:pt x="1800" y="2248"/>
                  </a:lnTo>
                  <a:lnTo>
                    <a:pt x="1794" y="2248"/>
                  </a:lnTo>
                  <a:lnTo>
                    <a:pt x="485" y="0"/>
                  </a:lnTo>
                  <a:lnTo>
                    <a:pt x="485" y="0"/>
                  </a:lnTo>
                  <a:close/>
                </a:path>
              </a:pathLst>
            </a:custGeom>
            <a:gradFill rotWithShape="0">
              <a:gsLst>
                <a:gs pos="0">
                  <a:schemeClr val="bg2">
                    <a:gamma/>
                    <a:shade val="78824"/>
                    <a:invGamma/>
                  </a:schemeClr>
                </a:gs>
                <a:gs pos="100000">
                  <a:schemeClr val="bg2"/>
                </a:gs>
              </a:gsLst>
              <a:lin ang="5400000" scaled="1"/>
            </a:gradFill>
            <a:ln w="9525">
              <a:noFill/>
              <a:round/>
              <a:headEnd/>
              <a:tailEnd/>
            </a:ln>
          </p:spPr>
          <p:txBody>
            <a:bodyPr/>
            <a:lstStyle/>
            <a:p>
              <a:pPr>
                <a:defRPr/>
              </a:pPr>
              <a:endParaRPr lang="en-US"/>
            </a:p>
          </p:txBody>
        </p:sp>
        <p:sp>
          <p:nvSpPr>
            <p:cNvPr id="38" name="Freeform 36"/>
            <p:cNvSpPr>
              <a:spLocks/>
            </p:cNvSpPr>
            <p:nvPr/>
          </p:nvSpPr>
          <p:spPr bwMode="hidden">
            <a:xfrm>
              <a:off x="4519" y="0"/>
              <a:ext cx="1235" cy="2074"/>
            </a:xfrm>
            <a:custGeom>
              <a:avLst/>
              <a:gdLst/>
              <a:ahLst/>
              <a:cxnLst>
                <a:cxn ang="0">
                  <a:pos x="0" y="0"/>
                </a:cxn>
                <a:cxn ang="0">
                  <a:pos x="1232" y="2074"/>
                </a:cxn>
                <a:cxn ang="0">
                  <a:pos x="1232" y="2038"/>
                </a:cxn>
                <a:cxn ang="0">
                  <a:pos x="42" y="0"/>
                </a:cxn>
                <a:cxn ang="0">
                  <a:pos x="0" y="0"/>
                </a:cxn>
                <a:cxn ang="0">
                  <a:pos x="0" y="0"/>
                </a:cxn>
              </a:cxnLst>
              <a:rect l="0" t="0" r="r" b="b"/>
              <a:pathLst>
                <a:path w="1232" h="2074">
                  <a:moveTo>
                    <a:pt x="0" y="0"/>
                  </a:moveTo>
                  <a:lnTo>
                    <a:pt x="1232" y="2074"/>
                  </a:lnTo>
                  <a:lnTo>
                    <a:pt x="1232" y="2038"/>
                  </a:lnTo>
                  <a:lnTo>
                    <a:pt x="42" y="0"/>
                  </a:lnTo>
                  <a:lnTo>
                    <a:pt x="0" y="0"/>
                  </a:lnTo>
                  <a:lnTo>
                    <a:pt x="0" y="0"/>
                  </a:lnTo>
                  <a:close/>
                </a:path>
              </a:pathLst>
            </a:custGeom>
            <a:gradFill rotWithShape="0">
              <a:gsLst>
                <a:gs pos="0">
                  <a:schemeClr val="bg1">
                    <a:gamma/>
                    <a:shade val="57647"/>
                    <a:invGamma/>
                  </a:schemeClr>
                </a:gs>
                <a:gs pos="100000">
                  <a:schemeClr val="bg1"/>
                </a:gs>
              </a:gsLst>
              <a:lin ang="2700000" scaled="1"/>
            </a:gradFill>
            <a:ln w="9525">
              <a:noFill/>
              <a:round/>
              <a:headEnd/>
              <a:tailEnd/>
            </a:ln>
          </p:spPr>
          <p:txBody>
            <a:bodyPr/>
            <a:lstStyle/>
            <a:p>
              <a:pPr>
                <a:defRPr/>
              </a:pPr>
              <a:endParaRPr lang="en-US"/>
            </a:p>
          </p:txBody>
        </p:sp>
        <p:sp>
          <p:nvSpPr>
            <p:cNvPr id="39" name="Freeform 37"/>
            <p:cNvSpPr>
              <a:spLocks/>
            </p:cNvSpPr>
            <p:nvPr/>
          </p:nvSpPr>
          <p:spPr bwMode="hidden">
            <a:xfrm>
              <a:off x="4694" y="0"/>
              <a:ext cx="1060" cy="1936"/>
            </a:xfrm>
            <a:custGeom>
              <a:avLst/>
              <a:gdLst/>
              <a:ahLst/>
              <a:cxnLst>
                <a:cxn ang="0">
                  <a:pos x="0" y="0"/>
                </a:cxn>
                <a:cxn ang="0">
                  <a:pos x="1058" y="1936"/>
                </a:cxn>
                <a:cxn ang="0">
                  <a:pos x="1058" y="1930"/>
                </a:cxn>
                <a:cxn ang="0">
                  <a:pos x="54" y="0"/>
                </a:cxn>
                <a:cxn ang="0">
                  <a:pos x="0" y="0"/>
                </a:cxn>
                <a:cxn ang="0">
                  <a:pos x="0" y="0"/>
                </a:cxn>
              </a:cxnLst>
              <a:rect l="0" t="0" r="r" b="b"/>
              <a:pathLst>
                <a:path w="1058" h="1936">
                  <a:moveTo>
                    <a:pt x="0" y="0"/>
                  </a:moveTo>
                  <a:lnTo>
                    <a:pt x="1058" y="1936"/>
                  </a:lnTo>
                  <a:lnTo>
                    <a:pt x="1058" y="1930"/>
                  </a:lnTo>
                  <a:lnTo>
                    <a:pt x="54" y="0"/>
                  </a:lnTo>
                  <a:lnTo>
                    <a:pt x="0" y="0"/>
                  </a:lnTo>
                  <a:lnTo>
                    <a:pt x="0" y="0"/>
                  </a:lnTo>
                  <a:close/>
                </a:path>
              </a:pathLst>
            </a:custGeom>
            <a:gradFill rotWithShape="0">
              <a:gsLst>
                <a:gs pos="0">
                  <a:schemeClr val="bg1">
                    <a:gamma/>
                    <a:shade val="72549"/>
                    <a:invGamma/>
                  </a:schemeClr>
                </a:gs>
                <a:gs pos="100000">
                  <a:schemeClr val="bg1"/>
                </a:gs>
              </a:gsLst>
              <a:lin ang="2700000" scaled="1"/>
            </a:gradFill>
            <a:ln w="9525">
              <a:noFill/>
              <a:round/>
              <a:headEnd/>
              <a:tailEnd/>
            </a:ln>
          </p:spPr>
          <p:txBody>
            <a:bodyPr/>
            <a:lstStyle/>
            <a:p>
              <a:pPr>
                <a:defRPr/>
              </a:pPr>
              <a:endParaRPr lang="en-US"/>
            </a:p>
          </p:txBody>
        </p:sp>
        <p:sp>
          <p:nvSpPr>
            <p:cNvPr id="40" name="Freeform 38"/>
            <p:cNvSpPr>
              <a:spLocks/>
            </p:cNvSpPr>
            <p:nvPr/>
          </p:nvSpPr>
          <p:spPr bwMode="hidden">
            <a:xfrm>
              <a:off x="4981" y="0"/>
              <a:ext cx="774" cy="1487"/>
            </a:xfrm>
            <a:custGeom>
              <a:avLst/>
              <a:gdLst/>
              <a:ahLst/>
              <a:cxnLst>
                <a:cxn ang="0">
                  <a:pos x="771" y="1433"/>
                </a:cxn>
                <a:cxn ang="0">
                  <a:pos x="42" y="0"/>
                </a:cxn>
                <a:cxn ang="0">
                  <a:pos x="0" y="0"/>
                </a:cxn>
                <a:cxn ang="0">
                  <a:pos x="771" y="1487"/>
                </a:cxn>
                <a:cxn ang="0">
                  <a:pos x="771" y="1433"/>
                </a:cxn>
                <a:cxn ang="0">
                  <a:pos x="771" y="1433"/>
                </a:cxn>
              </a:cxnLst>
              <a:rect l="0" t="0" r="r" b="b"/>
              <a:pathLst>
                <a:path w="771" h="1487">
                  <a:moveTo>
                    <a:pt x="771" y="1433"/>
                  </a:moveTo>
                  <a:lnTo>
                    <a:pt x="42" y="0"/>
                  </a:lnTo>
                  <a:lnTo>
                    <a:pt x="0" y="0"/>
                  </a:lnTo>
                  <a:lnTo>
                    <a:pt x="771" y="1487"/>
                  </a:lnTo>
                  <a:lnTo>
                    <a:pt x="771" y="1433"/>
                  </a:lnTo>
                  <a:lnTo>
                    <a:pt x="771" y="1433"/>
                  </a:lnTo>
                  <a:close/>
                </a:path>
              </a:pathLst>
            </a:custGeom>
            <a:gradFill rotWithShape="0">
              <a:gsLst>
                <a:gs pos="0">
                  <a:schemeClr val="bg1">
                    <a:gamma/>
                    <a:shade val="78824"/>
                    <a:invGamma/>
                  </a:schemeClr>
                </a:gs>
                <a:gs pos="100000">
                  <a:schemeClr val="bg1"/>
                </a:gs>
              </a:gsLst>
              <a:lin ang="2700000" scaled="1"/>
            </a:gradFill>
            <a:ln w="9525">
              <a:noFill/>
              <a:round/>
              <a:headEnd/>
              <a:tailEnd/>
            </a:ln>
          </p:spPr>
          <p:txBody>
            <a:bodyPr/>
            <a:lstStyle/>
            <a:p>
              <a:pPr>
                <a:defRPr/>
              </a:pPr>
              <a:endParaRPr lang="en-US"/>
            </a:p>
          </p:txBody>
        </p:sp>
        <p:grpSp>
          <p:nvGrpSpPr>
            <p:cNvPr id="3" name="Group 39"/>
            <p:cNvGrpSpPr>
              <a:grpSpLocks/>
            </p:cNvGrpSpPr>
            <p:nvPr userDrawn="1"/>
          </p:nvGrpSpPr>
          <p:grpSpPr bwMode="auto">
            <a:xfrm>
              <a:off x="0" y="1632"/>
              <a:ext cx="5758" cy="1858"/>
              <a:chOff x="0" y="1632"/>
              <a:chExt cx="5758" cy="1858"/>
            </a:xfrm>
          </p:grpSpPr>
          <p:sp>
            <p:nvSpPr>
              <p:cNvPr id="42" name="Freeform 40"/>
              <p:cNvSpPr>
                <a:spLocks/>
              </p:cNvSpPr>
              <p:nvPr/>
            </p:nvSpPr>
            <p:spPr bwMode="hidden">
              <a:xfrm>
                <a:off x="0" y="1632"/>
                <a:ext cx="3670" cy="1313"/>
              </a:xfrm>
              <a:custGeom>
                <a:avLst/>
                <a:gdLst/>
                <a:ahLst/>
                <a:cxnLst>
                  <a:cxn ang="0">
                    <a:pos x="0" y="0"/>
                  </a:cxn>
                  <a:cxn ang="0">
                    <a:pos x="0" y="366"/>
                  </a:cxn>
                  <a:cxn ang="0">
                    <a:pos x="3635" y="1313"/>
                  </a:cxn>
                  <a:cxn ang="0">
                    <a:pos x="3647" y="1235"/>
                  </a:cxn>
                  <a:cxn ang="0">
                    <a:pos x="3659" y="1163"/>
                  </a:cxn>
                  <a:cxn ang="0">
                    <a:pos x="0" y="0"/>
                  </a:cxn>
                  <a:cxn ang="0">
                    <a:pos x="0" y="0"/>
                  </a:cxn>
                </a:cxnLst>
                <a:rect l="0" t="0" r="r" b="b"/>
                <a:pathLst>
                  <a:path w="3659" h="1313">
                    <a:moveTo>
                      <a:pt x="0" y="0"/>
                    </a:moveTo>
                    <a:lnTo>
                      <a:pt x="0" y="366"/>
                    </a:lnTo>
                    <a:lnTo>
                      <a:pt x="3635" y="1313"/>
                    </a:lnTo>
                    <a:lnTo>
                      <a:pt x="3647" y="1235"/>
                    </a:lnTo>
                    <a:lnTo>
                      <a:pt x="3659" y="1163"/>
                    </a:lnTo>
                    <a:lnTo>
                      <a:pt x="0" y="0"/>
                    </a:lnTo>
                    <a:lnTo>
                      <a:pt x="0" y="0"/>
                    </a:lnTo>
                    <a:close/>
                  </a:path>
                </a:pathLst>
              </a:custGeom>
              <a:gradFill rotWithShape="0">
                <a:gsLst>
                  <a:gs pos="0">
                    <a:schemeClr val="bg1">
                      <a:gamma/>
                      <a:shade val="72549"/>
                      <a:invGamma/>
                    </a:schemeClr>
                  </a:gs>
                  <a:gs pos="100000">
                    <a:schemeClr val="bg1"/>
                  </a:gs>
                </a:gsLst>
                <a:lin ang="0" scaled="1"/>
              </a:gradFill>
              <a:ln w="9525">
                <a:noFill/>
                <a:round/>
                <a:headEnd/>
                <a:tailEnd/>
              </a:ln>
            </p:spPr>
            <p:txBody>
              <a:bodyPr/>
              <a:lstStyle/>
              <a:p>
                <a:pPr>
                  <a:defRPr/>
                </a:pPr>
                <a:endParaRPr lang="en-US"/>
              </a:p>
            </p:txBody>
          </p:sp>
          <p:sp>
            <p:nvSpPr>
              <p:cNvPr id="43" name="Freeform 41"/>
              <p:cNvSpPr>
                <a:spLocks/>
              </p:cNvSpPr>
              <p:nvPr/>
            </p:nvSpPr>
            <p:spPr bwMode="hidden">
              <a:xfrm>
                <a:off x="3646" y="2795"/>
                <a:ext cx="2112" cy="695"/>
              </a:xfrm>
              <a:custGeom>
                <a:avLst/>
                <a:gdLst/>
                <a:ahLst/>
                <a:cxnLst>
                  <a:cxn ang="0">
                    <a:pos x="2105" y="665"/>
                  </a:cxn>
                  <a:cxn ang="0">
                    <a:pos x="24" y="0"/>
                  </a:cxn>
                  <a:cxn ang="0">
                    <a:pos x="12" y="72"/>
                  </a:cxn>
                  <a:cxn ang="0">
                    <a:pos x="0" y="150"/>
                  </a:cxn>
                  <a:cxn ang="0">
                    <a:pos x="2105" y="695"/>
                  </a:cxn>
                  <a:cxn ang="0">
                    <a:pos x="2105" y="665"/>
                  </a:cxn>
                  <a:cxn ang="0">
                    <a:pos x="2105" y="665"/>
                  </a:cxn>
                </a:cxnLst>
                <a:rect l="0" t="0" r="r" b="b"/>
                <a:pathLst>
                  <a:path w="2105" h="695">
                    <a:moveTo>
                      <a:pt x="2105" y="665"/>
                    </a:moveTo>
                    <a:lnTo>
                      <a:pt x="24" y="0"/>
                    </a:lnTo>
                    <a:lnTo>
                      <a:pt x="12" y="72"/>
                    </a:lnTo>
                    <a:lnTo>
                      <a:pt x="0" y="150"/>
                    </a:lnTo>
                    <a:lnTo>
                      <a:pt x="2105" y="695"/>
                    </a:lnTo>
                    <a:lnTo>
                      <a:pt x="2105" y="665"/>
                    </a:lnTo>
                    <a:lnTo>
                      <a:pt x="2105" y="665"/>
                    </a:lnTo>
                    <a:close/>
                  </a:path>
                </a:pathLst>
              </a:custGeom>
              <a:gradFill rotWithShape="0">
                <a:gsLst>
                  <a:gs pos="0">
                    <a:schemeClr val="bg1"/>
                  </a:gs>
                  <a:gs pos="100000">
                    <a:schemeClr val="bg1">
                      <a:gamma/>
                      <a:tint val="90980"/>
                      <a:invGamma/>
                    </a:schemeClr>
                  </a:gs>
                </a:gsLst>
                <a:lin ang="0" scaled="1"/>
              </a:gradFill>
              <a:ln w="9525">
                <a:noFill/>
                <a:round/>
                <a:headEnd/>
                <a:tailEnd/>
              </a:ln>
            </p:spPr>
            <p:txBody>
              <a:bodyPr/>
              <a:lstStyle/>
              <a:p>
                <a:pPr>
                  <a:defRPr/>
                </a:pPr>
                <a:endParaRPr lang="en-US"/>
              </a:p>
            </p:txBody>
          </p:sp>
        </p:grpSp>
      </p:grpSp>
      <p:sp>
        <p:nvSpPr>
          <p:cNvPr id="44" name="Text Box 47"/>
          <p:cNvSpPr txBox="1">
            <a:spLocks noChangeArrowheads="1"/>
          </p:cNvSpPr>
          <p:nvPr userDrawn="1"/>
        </p:nvSpPr>
        <p:spPr bwMode="auto">
          <a:xfrm>
            <a:off x="8542179" y="6538452"/>
            <a:ext cx="592610" cy="243182"/>
          </a:xfrm>
          <a:prstGeom prst="rect">
            <a:avLst/>
          </a:prstGeom>
          <a:noFill/>
          <a:ln w="9525">
            <a:noFill/>
            <a:miter lim="800000"/>
            <a:headEnd/>
            <a:tailEnd/>
          </a:ln>
          <a:effectLst/>
        </p:spPr>
        <p:txBody>
          <a:bodyPr lIns="88423" tIns="44210" rIns="88423" bIns="44210">
            <a:spAutoFit/>
          </a:bodyPr>
          <a:lstStyle/>
          <a:p>
            <a:pPr>
              <a:spcBef>
                <a:spcPct val="50000"/>
              </a:spcBef>
              <a:defRPr/>
            </a:pPr>
            <a:fld id="{81E53261-D3BE-429A-8F1D-CF1EB5DDE30C}" type="slidenum">
              <a:rPr lang="en-US" sz="1000" b="1" i="1">
                <a:solidFill>
                  <a:schemeClr val="bg1"/>
                </a:solidFill>
              </a:rPr>
              <a:pPr>
                <a:spcBef>
                  <a:spcPct val="50000"/>
                </a:spcBef>
                <a:defRPr/>
              </a:pPr>
              <a:t>‹#›</a:t>
            </a:fld>
            <a:endParaRPr lang="en-US" sz="1000" b="1" i="1" dirty="0">
              <a:solidFill>
                <a:schemeClr val="bg1"/>
              </a:solidFill>
            </a:endParaRPr>
          </a:p>
        </p:txBody>
      </p:sp>
      <p:sp>
        <p:nvSpPr>
          <p:cNvPr id="554026" name="Rectangle 42"/>
          <p:cNvSpPr>
            <a:spLocks noGrp="1" noChangeArrowheads="1"/>
          </p:cNvSpPr>
          <p:nvPr>
            <p:ph type="ctrTitle" sz="quarter"/>
          </p:nvPr>
        </p:nvSpPr>
        <p:spPr>
          <a:xfrm>
            <a:off x="457507" y="1600816"/>
            <a:ext cx="8228986" cy="1828185"/>
          </a:xfrm>
        </p:spPr>
        <p:txBody>
          <a:bodyPr/>
          <a:lstStyle>
            <a:lvl1pPr>
              <a:defRPr sz="4800"/>
            </a:lvl1pPr>
          </a:lstStyle>
          <a:p>
            <a:r>
              <a:rPr lang="en-US"/>
              <a:t>Click to edit Master title style</a:t>
            </a:r>
          </a:p>
        </p:txBody>
      </p:sp>
      <p:sp>
        <p:nvSpPr>
          <p:cNvPr id="554027" name="Rectangle 43"/>
          <p:cNvSpPr>
            <a:spLocks noGrp="1" noChangeArrowheads="1"/>
          </p:cNvSpPr>
          <p:nvPr>
            <p:ph type="subTitle" sz="quarter" idx="1"/>
          </p:nvPr>
        </p:nvSpPr>
        <p:spPr>
          <a:xfrm>
            <a:off x="1370988" y="3886815"/>
            <a:ext cx="6402028" cy="1751371"/>
          </a:xfrm>
        </p:spPr>
        <p:txBody>
          <a:bodyPr/>
          <a:lstStyle>
            <a:lvl1pPr marL="0" indent="0" algn="ctr">
              <a:buFont typeface="Wingdings" pitchFamily="2" charset="2"/>
              <a:buNone/>
              <a:defRPr sz="3600"/>
            </a:lvl1pPr>
          </a:lstStyle>
          <a:p>
            <a:r>
              <a:rPr lang="en-US"/>
              <a:t>Click to edit Master subtitle style</a:t>
            </a:r>
          </a:p>
        </p:txBody>
      </p:sp>
      <p:sp>
        <p:nvSpPr>
          <p:cNvPr id="45" name="Rectangle 44"/>
          <p:cNvSpPr>
            <a:spLocks noGrp="1" noChangeArrowheads="1"/>
          </p:cNvSpPr>
          <p:nvPr>
            <p:ph type="dt" sz="quarter" idx="10"/>
          </p:nvPr>
        </p:nvSpPr>
        <p:spPr/>
        <p:txBody>
          <a:bodyPr/>
          <a:lstStyle>
            <a:lvl1pPr>
              <a:defRPr/>
            </a:lvl1pPr>
          </a:lstStyle>
          <a:p>
            <a:endParaRPr lang="en-US"/>
          </a:p>
        </p:txBody>
      </p:sp>
      <p:sp>
        <p:nvSpPr>
          <p:cNvPr id="46" name="Rectangle 45"/>
          <p:cNvSpPr>
            <a:spLocks noGrp="1" noChangeArrowheads="1"/>
          </p:cNvSpPr>
          <p:nvPr>
            <p:ph type="ftr" sz="quarter" idx="11"/>
          </p:nvPr>
        </p:nvSpPr>
        <p:spPr/>
        <p:txBody>
          <a:bodyPr/>
          <a:lstStyle>
            <a:lvl1pPr>
              <a:defRPr/>
            </a:lvl1pPr>
          </a:lstStyle>
          <a:p>
            <a:r>
              <a:rPr lang="en-US"/>
              <a:t>Training Topic #79</a:t>
            </a:r>
          </a:p>
        </p:txBody>
      </p:sp>
      <p:sp>
        <p:nvSpPr>
          <p:cNvPr id="47" name="Rectangle 46"/>
          <p:cNvSpPr>
            <a:spLocks noGrp="1" noChangeArrowheads="1"/>
          </p:cNvSpPr>
          <p:nvPr>
            <p:ph type="sldNum" sz="quarter" idx="12"/>
          </p:nvPr>
        </p:nvSpPr>
        <p:spPr/>
        <p:txBody>
          <a:bodyPr/>
          <a:lstStyle>
            <a:lvl1pPr>
              <a:defRPr/>
            </a:lvl1pPr>
          </a:lstStyle>
          <a:p>
            <a:fld id="{39C31BA5-3773-4CF0-9E53-6574C9686530}" type="slidenum">
              <a:rPr lang="en-US"/>
              <a:pPr/>
              <a:t>‹#›</a:t>
            </a:fld>
            <a:endParaRPr lang="en-US"/>
          </a:p>
        </p:txBody>
      </p:sp>
    </p:spTree>
    <p:extLst>
      <p:ext uri="{BB962C8B-B14F-4D97-AF65-F5344CB8AC3E}">
        <p14:creationId xmlns:p14="http://schemas.microsoft.com/office/powerpoint/2010/main" val="4226429181"/>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4"/>
          <p:cNvSpPr>
            <a:spLocks noGrp="1" noChangeArrowheads="1"/>
          </p:cNvSpPr>
          <p:nvPr>
            <p:ph type="dt" sz="half" idx="10"/>
          </p:nvPr>
        </p:nvSpPr>
        <p:spPr>
          <a:ln/>
        </p:spPr>
        <p:txBody>
          <a:bodyPr/>
          <a:lstStyle>
            <a:lvl1pPr>
              <a:defRPr/>
            </a:lvl1pPr>
          </a:lstStyle>
          <a:p>
            <a:endParaRPr lang="en-US"/>
          </a:p>
        </p:txBody>
      </p:sp>
      <p:sp>
        <p:nvSpPr>
          <p:cNvPr id="5" name="Rectangle 45"/>
          <p:cNvSpPr>
            <a:spLocks noGrp="1" noChangeArrowheads="1"/>
          </p:cNvSpPr>
          <p:nvPr>
            <p:ph type="ftr" sz="quarter" idx="11"/>
          </p:nvPr>
        </p:nvSpPr>
        <p:spPr>
          <a:ln/>
        </p:spPr>
        <p:txBody>
          <a:bodyPr/>
          <a:lstStyle>
            <a:lvl1pPr>
              <a:defRPr/>
            </a:lvl1pPr>
          </a:lstStyle>
          <a:p>
            <a:r>
              <a:rPr lang="en-US"/>
              <a:t>Training Topic #79</a:t>
            </a:r>
          </a:p>
        </p:txBody>
      </p:sp>
      <p:sp>
        <p:nvSpPr>
          <p:cNvPr id="6" name="Rectangle 46"/>
          <p:cNvSpPr>
            <a:spLocks noGrp="1" noChangeArrowheads="1"/>
          </p:cNvSpPr>
          <p:nvPr>
            <p:ph type="sldNum" sz="quarter" idx="12"/>
          </p:nvPr>
        </p:nvSpPr>
        <p:spPr>
          <a:ln/>
        </p:spPr>
        <p:txBody>
          <a:bodyPr/>
          <a:lstStyle>
            <a:lvl1pPr>
              <a:defRPr/>
            </a:lvl1pPr>
          </a:lstStyle>
          <a:p>
            <a:fld id="{A25F7CB6-A7F5-419D-93D7-84495344E7B3}" type="slidenum">
              <a:rPr lang="en-US"/>
              <a:pPr/>
              <a:t>‹#›</a:t>
            </a:fld>
            <a:endParaRPr lang="en-US"/>
          </a:p>
        </p:txBody>
      </p:sp>
    </p:spTree>
    <p:extLst>
      <p:ext uri="{BB962C8B-B14F-4D97-AF65-F5344CB8AC3E}">
        <p14:creationId xmlns:p14="http://schemas.microsoft.com/office/powerpoint/2010/main" val="4045323219"/>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1573" y="4407619"/>
            <a:ext cx="7773015" cy="1361153"/>
          </a:xfrm>
        </p:spPr>
        <p:txBody>
          <a:bodyPr anchor="t"/>
          <a:lstStyle>
            <a:lvl1pPr algn="l">
              <a:defRPr sz="3900" b="1" cap="all"/>
            </a:lvl1pPr>
          </a:lstStyle>
          <a:p>
            <a:r>
              <a:rPr lang="en-US"/>
              <a:t>Click to edit Master title style</a:t>
            </a:r>
          </a:p>
        </p:txBody>
      </p:sp>
      <p:sp>
        <p:nvSpPr>
          <p:cNvPr id="3" name="Text Placeholder 2"/>
          <p:cNvSpPr>
            <a:spLocks noGrp="1"/>
          </p:cNvSpPr>
          <p:nvPr>
            <p:ph type="body" idx="1"/>
          </p:nvPr>
        </p:nvSpPr>
        <p:spPr>
          <a:xfrm>
            <a:off x="721573" y="2906661"/>
            <a:ext cx="7773015" cy="1500956"/>
          </a:xfrm>
        </p:spPr>
        <p:txBody>
          <a:bodyPr anchor="b"/>
          <a:lstStyle>
            <a:lvl1pPr marL="0" indent="0">
              <a:buNone/>
              <a:defRPr sz="1900"/>
            </a:lvl1pPr>
            <a:lvl2pPr marL="442205" indent="0">
              <a:buNone/>
              <a:defRPr sz="1700"/>
            </a:lvl2pPr>
            <a:lvl3pPr marL="884409" indent="0">
              <a:buNone/>
              <a:defRPr sz="1500"/>
            </a:lvl3pPr>
            <a:lvl4pPr marL="1326613" indent="0">
              <a:buNone/>
              <a:defRPr sz="1400"/>
            </a:lvl4pPr>
            <a:lvl5pPr marL="1768817" indent="0">
              <a:buNone/>
              <a:defRPr sz="1400"/>
            </a:lvl5pPr>
            <a:lvl6pPr marL="2211022" indent="0">
              <a:buNone/>
              <a:defRPr sz="1400"/>
            </a:lvl6pPr>
            <a:lvl7pPr marL="2653227" indent="0">
              <a:buNone/>
              <a:defRPr sz="1400"/>
            </a:lvl7pPr>
            <a:lvl8pPr marL="3095432" indent="0">
              <a:buNone/>
              <a:defRPr sz="1400"/>
            </a:lvl8pPr>
            <a:lvl9pPr marL="3537635" indent="0">
              <a:buNone/>
              <a:defRPr sz="1400"/>
            </a:lvl9pPr>
          </a:lstStyle>
          <a:p>
            <a:pPr lvl="0"/>
            <a:r>
              <a:rPr lang="en-US"/>
              <a:t>Click to edit Master text styles</a:t>
            </a:r>
          </a:p>
        </p:txBody>
      </p:sp>
      <p:sp>
        <p:nvSpPr>
          <p:cNvPr id="4" name="Rectangle 44"/>
          <p:cNvSpPr>
            <a:spLocks noGrp="1" noChangeArrowheads="1"/>
          </p:cNvSpPr>
          <p:nvPr>
            <p:ph type="dt" sz="half" idx="10"/>
          </p:nvPr>
        </p:nvSpPr>
        <p:spPr>
          <a:ln/>
        </p:spPr>
        <p:txBody>
          <a:bodyPr/>
          <a:lstStyle>
            <a:lvl1pPr>
              <a:defRPr/>
            </a:lvl1pPr>
          </a:lstStyle>
          <a:p>
            <a:endParaRPr lang="en-US"/>
          </a:p>
        </p:txBody>
      </p:sp>
      <p:sp>
        <p:nvSpPr>
          <p:cNvPr id="5" name="Rectangle 45"/>
          <p:cNvSpPr>
            <a:spLocks noGrp="1" noChangeArrowheads="1"/>
          </p:cNvSpPr>
          <p:nvPr>
            <p:ph type="ftr" sz="quarter" idx="11"/>
          </p:nvPr>
        </p:nvSpPr>
        <p:spPr>
          <a:ln/>
        </p:spPr>
        <p:txBody>
          <a:bodyPr/>
          <a:lstStyle>
            <a:lvl1pPr>
              <a:defRPr/>
            </a:lvl1pPr>
          </a:lstStyle>
          <a:p>
            <a:r>
              <a:rPr lang="en-US"/>
              <a:t>Training Topic #79</a:t>
            </a:r>
          </a:p>
        </p:txBody>
      </p:sp>
      <p:sp>
        <p:nvSpPr>
          <p:cNvPr id="6" name="Rectangle 46"/>
          <p:cNvSpPr>
            <a:spLocks noGrp="1" noChangeArrowheads="1"/>
          </p:cNvSpPr>
          <p:nvPr>
            <p:ph type="sldNum" sz="quarter" idx="12"/>
          </p:nvPr>
        </p:nvSpPr>
        <p:spPr>
          <a:ln/>
        </p:spPr>
        <p:txBody>
          <a:bodyPr/>
          <a:lstStyle>
            <a:lvl1pPr>
              <a:defRPr/>
            </a:lvl1pPr>
          </a:lstStyle>
          <a:p>
            <a:fld id="{AA256CD0-9251-40A3-A4AD-AA10302BD7F8}" type="slidenum">
              <a:rPr lang="en-US"/>
              <a:pPr/>
              <a:t>‹#›</a:t>
            </a:fld>
            <a:endParaRPr lang="en-US"/>
          </a:p>
        </p:txBody>
      </p:sp>
    </p:spTree>
    <p:extLst>
      <p:ext uri="{BB962C8B-B14F-4D97-AF65-F5344CB8AC3E}">
        <p14:creationId xmlns:p14="http://schemas.microsoft.com/office/powerpoint/2010/main" val="53235832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508" y="1600814"/>
            <a:ext cx="4040801" cy="4530521"/>
          </a:xfrm>
        </p:spPr>
        <p:txBody>
          <a:bodyPr/>
          <a:lstStyle>
            <a:lvl1pPr>
              <a:defRPr sz="2700"/>
            </a:lvl1pPr>
            <a:lvl2pPr>
              <a:defRPr sz="2300"/>
            </a:lvl2pPr>
            <a:lvl3pPr>
              <a:defRPr sz="1900"/>
            </a:lvl3pPr>
            <a:lvl4pPr>
              <a:defRPr sz="1700"/>
            </a:lvl4pPr>
            <a:lvl5pPr>
              <a:defRPr sz="1700"/>
            </a:lvl5pPr>
            <a:lvl6pPr>
              <a:defRPr sz="1700"/>
            </a:lvl6pPr>
            <a:lvl7pPr>
              <a:defRPr sz="1700"/>
            </a:lvl7pPr>
            <a:lvl8pPr>
              <a:defRPr sz="1700"/>
            </a:lvl8pPr>
            <a:lvl9pPr>
              <a:defRPr sz="17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5692" y="1600814"/>
            <a:ext cx="4040801" cy="4530521"/>
          </a:xfrm>
        </p:spPr>
        <p:txBody>
          <a:bodyPr/>
          <a:lstStyle>
            <a:lvl1pPr>
              <a:defRPr sz="2700"/>
            </a:lvl1pPr>
            <a:lvl2pPr>
              <a:defRPr sz="2300"/>
            </a:lvl2pPr>
            <a:lvl3pPr>
              <a:defRPr sz="1900"/>
            </a:lvl3pPr>
            <a:lvl4pPr>
              <a:defRPr sz="1700"/>
            </a:lvl4pPr>
            <a:lvl5pPr>
              <a:defRPr sz="1700"/>
            </a:lvl5pPr>
            <a:lvl6pPr>
              <a:defRPr sz="1700"/>
            </a:lvl6pPr>
            <a:lvl7pPr>
              <a:defRPr sz="1700"/>
            </a:lvl7pPr>
            <a:lvl8pPr>
              <a:defRPr sz="1700"/>
            </a:lvl8pPr>
            <a:lvl9pPr>
              <a:defRPr sz="17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4"/>
          <p:cNvSpPr>
            <a:spLocks noGrp="1" noChangeArrowheads="1"/>
          </p:cNvSpPr>
          <p:nvPr>
            <p:ph type="dt" sz="half" idx="10"/>
          </p:nvPr>
        </p:nvSpPr>
        <p:spPr>
          <a:ln/>
        </p:spPr>
        <p:txBody>
          <a:bodyPr/>
          <a:lstStyle>
            <a:lvl1pPr>
              <a:defRPr/>
            </a:lvl1pPr>
          </a:lstStyle>
          <a:p>
            <a:endParaRPr lang="en-US"/>
          </a:p>
        </p:txBody>
      </p:sp>
      <p:sp>
        <p:nvSpPr>
          <p:cNvPr id="6" name="Rectangle 45"/>
          <p:cNvSpPr>
            <a:spLocks noGrp="1" noChangeArrowheads="1"/>
          </p:cNvSpPr>
          <p:nvPr>
            <p:ph type="ftr" sz="quarter" idx="11"/>
          </p:nvPr>
        </p:nvSpPr>
        <p:spPr>
          <a:ln/>
        </p:spPr>
        <p:txBody>
          <a:bodyPr/>
          <a:lstStyle>
            <a:lvl1pPr>
              <a:defRPr/>
            </a:lvl1pPr>
          </a:lstStyle>
          <a:p>
            <a:r>
              <a:rPr lang="en-US"/>
              <a:t>Training Topic #79</a:t>
            </a:r>
          </a:p>
        </p:txBody>
      </p:sp>
      <p:sp>
        <p:nvSpPr>
          <p:cNvPr id="7" name="Rectangle 46"/>
          <p:cNvSpPr>
            <a:spLocks noGrp="1" noChangeArrowheads="1"/>
          </p:cNvSpPr>
          <p:nvPr>
            <p:ph type="sldNum" sz="quarter" idx="12"/>
          </p:nvPr>
        </p:nvSpPr>
        <p:spPr>
          <a:ln/>
        </p:spPr>
        <p:txBody>
          <a:bodyPr/>
          <a:lstStyle>
            <a:lvl1pPr>
              <a:defRPr/>
            </a:lvl1pPr>
          </a:lstStyle>
          <a:p>
            <a:fld id="{A0A6B77A-3022-407B-AD85-BF9D225F9EC7}" type="slidenum">
              <a:rPr lang="en-US"/>
              <a:pPr/>
              <a:t>‹#›</a:t>
            </a:fld>
            <a:endParaRPr lang="en-US"/>
          </a:p>
        </p:txBody>
      </p:sp>
    </p:spTree>
    <p:extLst>
      <p:ext uri="{BB962C8B-B14F-4D97-AF65-F5344CB8AC3E}">
        <p14:creationId xmlns:p14="http://schemas.microsoft.com/office/powerpoint/2010/main" val="95836532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507" y="274996"/>
            <a:ext cx="8228986"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507" y="1534756"/>
            <a:ext cx="4039266" cy="640633"/>
          </a:xfrm>
        </p:spPr>
        <p:txBody>
          <a:bodyPr anchor="b"/>
          <a:lstStyle>
            <a:lvl1pPr marL="0" indent="0">
              <a:buNone/>
              <a:defRPr sz="2300" b="1"/>
            </a:lvl1pPr>
            <a:lvl2pPr marL="442205" indent="0">
              <a:buNone/>
              <a:defRPr sz="1900" b="1"/>
            </a:lvl2pPr>
            <a:lvl3pPr marL="884409" indent="0">
              <a:buNone/>
              <a:defRPr sz="1700" b="1"/>
            </a:lvl3pPr>
            <a:lvl4pPr marL="1326613" indent="0">
              <a:buNone/>
              <a:defRPr sz="1500" b="1"/>
            </a:lvl4pPr>
            <a:lvl5pPr marL="1768817" indent="0">
              <a:buNone/>
              <a:defRPr sz="1500" b="1"/>
            </a:lvl5pPr>
            <a:lvl6pPr marL="2211022" indent="0">
              <a:buNone/>
              <a:defRPr sz="1500" b="1"/>
            </a:lvl6pPr>
            <a:lvl7pPr marL="2653227" indent="0">
              <a:buNone/>
              <a:defRPr sz="1500" b="1"/>
            </a:lvl7pPr>
            <a:lvl8pPr marL="3095432" indent="0">
              <a:buNone/>
              <a:defRPr sz="1500" b="1"/>
            </a:lvl8pPr>
            <a:lvl9pPr marL="3537635" indent="0">
              <a:buNone/>
              <a:defRPr sz="1500" b="1"/>
            </a:lvl9pPr>
          </a:lstStyle>
          <a:p>
            <a:pPr lvl="0"/>
            <a:r>
              <a:rPr lang="en-US"/>
              <a:t>Click to edit Master text styles</a:t>
            </a:r>
          </a:p>
        </p:txBody>
      </p:sp>
      <p:sp>
        <p:nvSpPr>
          <p:cNvPr id="4" name="Content Placeholder 3"/>
          <p:cNvSpPr>
            <a:spLocks noGrp="1"/>
          </p:cNvSpPr>
          <p:nvPr>
            <p:ph sz="half" idx="2"/>
          </p:nvPr>
        </p:nvSpPr>
        <p:spPr>
          <a:xfrm>
            <a:off x="457507" y="2175388"/>
            <a:ext cx="4039266" cy="3951339"/>
          </a:xfrm>
        </p:spPr>
        <p:txBody>
          <a:bodyPr/>
          <a:lstStyle>
            <a:lvl1pPr>
              <a:defRPr sz="2300"/>
            </a:lvl1pPr>
            <a:lvl2pPr>
              <a:defRPr sz="1900"/>
            </a:lvl2pPr>
            <a:lvl3pPr>
              <a:defRPr sz="17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692" y="1534756"/>
            <a:ext cx="4040801" cy="640633"/>
          </a:xfrm>
        </p:spPr>
        <p:txBody>
          <a:bodyPr anchor="b"/>
          <a:lstStyle>
            <a:lvl1pPr marL="0" indent="0">
              <a:buNone/>
              <a:defRPr sz="2300" b="1"/>
            </a:lvl1pPr>
            <a:lvl2pPr marL="442205" indent="0">
              <a:buNone/>
              <a:defRPr sz="1900" b="1"/>
            </a:lvl2pPr>
            <a:lvl3pPr marL="884409" indent="0">
              <a:buNone/>
              <a:defRPr sz="1700" b="1"/>
            </a:lvl3pPr>
            <a:lvl4pPr marL="1326613" indent="0">
              <a:buNone/>
              <a:defRPr sz="1500" b="1"/>
            </a:lvl4pPr>
            <a:lvl5pPr marL="1768817" indent="0">
              <a:buNone/>
              <a:defRPr sz="1500" b="1"/>
            </a:lvl5pPr>
            <a:lvl6pPr marL="2211022" indent="0">
              <a:buNone/>
              <a:defRPr sz="1500" b="1"/>
            </a:lvl6pPr>
            <a:lvl7pPr marL="2653227" indent="0">
              <a:buNone/>
              <a:defRPr sz="1500" b="1"/>
            </a:lvl7pPr>
            <a:lvl8pPr marL="3095432" indent="0">
              <a:buNone/>
              <a:defRPr sz="1500" b="1"/>
            </a:lvl8pPr>
            <a:lvl9pPr marL="3537635" indent="0">
              <a:buNone/>
              <a:defRPr sz="1500" b="1"/>
            </a:lvl9pPr>
          </a:lstStyle>
          <a:p>
            <a:pPr lvl="0"/>
            <a:r>
              <a:rPr lang="en-US"/>
              <a:t>Click to edit Master text styles</a:t>
            </a:r>
          </a:p>
        </p:txBody>
      </p:sp>
      <p:sp>
        <p:nvSpPr>
          <p:cNvPr id="6" name="Content Placeholder 5"/>
          <p:cNvSpPr>
            <a:spLocks noGrp="1"/>
          </p:cNvSpPr>
          <p:nvPr>
            <p:ph sz="quarter" idx="4"/>
          </p:nvPr>
        </p:nvSpPr>
        <p:spPr>
          <a:xfrm>
            <a:off x="4645692" y="2175388"/>
            <a:ext cx="4040801" cy="3951339"/>
          </a:xfrm>
        </p:spPr>
        <p:txBody>
          <a:bodyPr/>
          <a:lstStyle>
            <a:lvl1pPr>
              <a:defRPr sz="2300"/>
            </a:lvl1pPr>
            <a:lvl2pPr>
              <a:defRPr sz="1900"/>
            </a:lvl2pPr>
            <a:lvl3pPr>
              <a:defRPr sz="17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4"/>
          <p:cNvSpPr>
            <a:spLocks noGrp="1" noChangeArrowheads="1"/>
          </p:cNvSpPr>
          <p:nvPr>
            <p:ph type="dt" sz="half" idx="10"/>
          </p:nvPr>
        </p:nvSpPr>
        <p:spPr>
          <a:ln/>
        </p:spPr>
        <p:txBody>
          <a:bodyPr/>
          <a:lstStyle>
            <a:lvl1pPr>
              <a:defRPr/>
            </a:lvl1pPr>
          </a:lstStyle>
          <a:p>
            <a:endParaRPr lang="en-US"/>
          </a:p>
        </p:txBody>
      </p:sp>
      <p:sp>
        <p:nvSpPr>
          <p:cNvPr id="8" name="Rectangle 45"/>
          <p:cNvSpPr>
            <a:spLocks noGrp="1" noChangeArrowheads="1"/>
          </p:cNvSpPr>
          <p:nvPr>
            <p:ph type="ftr" sz="quarter" idx="11"/>
          </p:nvPr>
        </p:nvSpPr>
        <p:spPr>
          <a:ln/>
        </p:spPr>
        <p:txBody>
          <a:bodyPr/>
          <a:lstStyle>
            <a:lvl1pPr>
              <a:defRPr/>
            </a:lvl1pPr>
          </a:lstStyle>
          <a:p>
            <a:r>
              <a:rPr lang="en-US"/>
              <a:t>Training Topic #79</a:t>
            </a:r>
          </a:p>
        </p:txBody>
      </p:sp>
      <p:sp>
        <p:nvSpPr>
          <p:cNvPr id="9" name="Rectangle 46"/>
          <p:cNvSpPr>
            <a:spLocks noGrp="1" noChangeArrowheads="1"/>
          </p:cNvSpPr>
          <p:nvPr>
            <p:ph type="sldNum" sz="quarter" idx="12"/>
          </p:nvPr>
        </p:nvSpPr>
        <p:spPr>
          <a:ln/>
        </p:spPr>
        <p:txBody>
          <a:bodyPr/>
          <a:lstStyle>
            <a:lvl1pPr>
              <a:defRPr/>
            </a:lvl1pPr>
          </a:lstStyle>
          <a:p>
            <a:fld id="{BF62E920-1F0B-4EDB-91C9-5BF5BB87B655}" type="slidenum">
              <a:rPr lang="en-US"/>
              <a:pPr/>
              <a:t>‹#›</a:t>
            </a:fld>
            <a:endParaRPr lang="en-US"/>
          </a:p>
        </p:txBody>
      </p:sp>
    </p:spTree>
    <p:extLst>
      <p:ext uri="{BB962C8B-B14F-4D97-AF65-F5344CB8AC3E}">
        <p14:creationId xmlns:p14="http://schemas.microsoft.com/office/powerpoint/2010/main" val="2458114834"/>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4"/>
          <p:cNvSpPr>
            <a:spLocks noGrp="1" noChangeArrowheads="1"/>
          </p:cNvSpPr>
          <p:nvPr>
            <p:ph type="dt" sz="half" idx="10"/>
          </p:nvPr>
        </p:nvSpPr>
        <p:spPr>
          <a:ln/>
        </p:spPr>
        <p:txBody>
          <a:bodyPr/>
          <a:lstStyle>
            <a:lvl1pPr>
              <a:defRPr/>
            </a:lvl1pPr>
          </a:lstStyle>
          <a:p>
            <a:endParaRPr lang="en-US"/>
          </a:p>
        </p:txBody>
      </p:sp>
      <p:sp>
        <p:nvSpPr>
          <p:cNvPr id="4" name="Rectangle 45"/>
          <p:cNvSpPr>
            <a:spLocks noGrp="1" noChangeArrowheads="1"/>
          </p:cNvSpPr>
          <p:nvPr>
            <p:ph type="ftr" sz="quarter" idx="11"/>
          </p:nvPr>
        </p:nvSpPr>
        <p:spPr>
          <a:ln/>
        </p:spPr>
        <p:txBody>
          <a:bodyPr/>
          <a:lstStyle>
            <a:lvl1pPr>
              <a:defRPr/>
            </a:lvl1pPr>
          </a:lstStyle>
          <a:p>
            <a:r>
              <a:rPr lang="en-US"/>
              <a:t>Training Topic #79</a:t>
            </a:r>
          </a:p>
        </p:txBody>
      </p:sp>
      <p:sp>
        <p:nvSpPr>
          <p:cNvPr id="5" name="Rectangle 46"/>
          <p:cNvSpPr>
            <a:spLocks noGrp="1" noChangeArrowheads="1"/>
          </p:cNvSpPr>
          <p:nvPr>
            <p:ph type="sldNum" sz="quarter" idx="12"/>
          </p:nvPr>
        </p:nvSpPr>
        <p:spPr>
          <a:ln/>
        </p:spPr>
        <p:txBody>
          <a:bodyPr/>
          <a:lstStyle>
            <a:lvl1pPr>
              <a:defRPr/>
            </a:lvl1pPr>
          </a:lstStyle>
          <a:p>
            <a:fld id="{1C378542-F624-4740-9910-108C32B3C7E6}" type="slidenum">
              <a:rPr lang="en-US"/>
              <a:pPr/>
              <a:t>‹#›</a:t>
            </a:fld>
            <a:endParaRPr lang="en-US"/>
          </a:p>
        </p:txBody>
      </p:sp>
    </p:spTree>
    <p:extLst>
      <p:ext uri="{BB962C8B-B14F-4D97-AF65-F5344CB8AC3E}">
        <p14:creationId xmlns:p14="http://schemas.microsoft.com/office/powerpoint/2010/main" val="3391007468"/>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4"/>
          <p:cNvSpPr>
            <a:spLocks noGrp="1" noChangeArrowheads="1"/>
          </p:cNvSpPr>
          <p:nvPr>
            <p:ph type="dt" sz="half" idx="10"/>
          </p:nvPr>
        </p:nvSpPr>
        <p:spPr>
          <a:ln/>
        </p:spPr>
        <p:txBody>
          <a:bodyPr/>
          <a:lstStyle>
            <a:lvl1pPr>
              <a:defRPr/>
            </a:lvl1pPr>
          </a:lstStyle>
          <a:p>
            <a:endParaRPr lang="en-US"/>
          </a:p>
        </p:txBody>
      </p:sp>
      <p:sp>
        <p:nvSpPr>
          <p:cNvPr id="3" name="Rectangle 45"/>
          <p:cNvSpPr>
            <a:spLocks noGrp="1" noChangeArrowheads="1"/>
          </p:cNvSpPr>
          <p:nvPr>
            <p:ph type="ftr" sz="quarter" idx="11"/>
          </p:nvPr>
        </p:nvSpPr>
        <p:spPr>
          <a:ln/>
        </p:spPr>
        <p:txBody>
          <a:bodyPr/>
          <a:lstStyle>
            <a:lvl1pPr>
              <a:defRPr/>
            </a:lvl1pPr>
          </a:lstStyle>
          <a:p>
            <a:r>
              <a:rPr lang="en-US"/>
              <a:t>Training Topic #79</a:t>
            </a:r>
          </a:p>
        </p:txBody>
      </p:sp>
      <p:sp>
        <p:nvSpPr>
          <p:cNvPr id="4" name="Rectangle 46"/>
          <p:cNvSpPr>
            <a:spLocks noGrp="1" noChangeArrowheads="1"/>
          </p:cNvSpPr>
          <p:nvPr>
            <p:ph type="sldNum" sz="quarter" idx="12"/>
          </p:nvPr>
        </p:nvSpPr>
        <p:spPr>
          <a:ln/>
        </p:spPr>
        <p:txBody>
          <a:bodyPr/>
          <a:lstStyle>
            <a:lvl1pPr>
              <a:defRPr/>
            </a:lvl1pPr>
          </a:lstStyle>
          <a:p>
            <a:fld id="{0D27E29D-CFDA-4F54-A2F3-E774A759EE2E}" type="slidenum">
              <a:rPr lang="en-US"/>
              <a:pPr/>
              <a:t>‹#›</a:t>
            </a:fld>
            <a:endParaRPr lang="en-US"/>
          </a:p>
        </p:txBody>
      </p:sp>
    </p:spTree>
    <p:extLst>
      <p:ext uri="{BB962C8B-B14F-4D97-AF65-F5344CB8AC3E}">
        <p14:creationId xmlns:p14="http://schemas.microsoft.com/office/powerpoint/2010/main" val="28698752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8021E4-2E11-00CA-8694-865A0ADEB073}"/>
              </a:ext>
            </a:extLst>
          </p:cNvPr>
          <p:cNvSpPr>
            <a:spLocks noGrp="1"/>
          </p:cNvSpPr>
          <p:nvPr>
            <p:ph type="title"/>
          </p:nvPr>
        </p:nvSpPr>
        <p:spPr>
          <a:xfrm>
            <a:off x="623888" y="1709738"/>
            <a:ext cx="78867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60FFB3E1-80D7-D012-6F6A-BD16AAE994D0}"/>
              </a:ext>
            </a:extLst>
          </p:cNvPr>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a:t>Click to edit Master text styles</a:t>
            </a:r>
          </a:p>
        </p:txBody>
      </p:sp>
      <p:sp>
        <p:nvSpPr>
          <p:cNvPr id="4" name="Footer Placeholder 3">
            <a:extLst>
              <a:ext uri="{FF2B5EF4-FFF2-40B4-BE49-F238E27FC236}">
                <a16:creationId xmlns:a16="http://schemas.microsoft.com/office/drawing/2014/main" id="{6C64254D-9ECB-5F7C-8A12-B289BE2F1FB1}"/>
              </a:ext>
            </a:extLst>
          </p:cNvPr>
          <p:cNvSpPr>
            <a:spLocks noGrp="1"/>
          </p:cNvSpPr>
          <p:nvPr>
            <p:ph type="ftr" sz="quarter" idx="10"/>
          </p:nvPr>
        </p:nvSpPr>
        <p:spPr/>
        <p:txBody>
          <a:bodyPr/>
          <a:lstStyle>
            <a:lvl1pPr>
              <a:defRPr/>
            </a:lvl1pPr>
          </a:lstStyle>
          <a:p>
            <a:r>
              <a:rPr lang="en-US" altLang="en-US"/>
              <a:t>Children Of God</a:t>
            </a:r>
          </a:p>
        </p:txBody>
      </p:sp>
      <p:sp>
        <p:nvSpPr>
          <p:cNvPr id="5" name="Slide Number Placeholder 4">
            <a:extLst>
              <a:ext uri="{FF2B5EF4-FFF2-40B4-BE49-F238E27FC236}">
                <a16:creationId xmlns:a16="http://schemas.microsoft.com/office/drawing/2014/main" id="{DD9BDC0D-1211-1AF1-EDB2-B1400AE5C3A4}"/>
              </a:ext>
            </a:extLst>
          </p:cNvPr>
          <p:cNvSpPr>
            <a:spLocks noGrp="1"/>
          </p:cNvSpPr>
          <p:nvPr>
            <p:ph type="sldNum" sz="quarter" idx="11"/>
          </p:nvPr>
        </p:nvSpPr>
        <p:spPr/>
        <p:txBody>
          <a:bodyPr/>
          <a:lstStyle>
            <a:lvl1pPr>
              <a:defRPr/>
            </a:lvl1pPr>
          </a:lstStyle>
          <a:p>
            <a:fld id="{37667C17-07B2-40AA-BF81-B08F46B935CD}" type="slidenum">
              <a:rPr lang="en-US" altLang="en-US"/>
              <a:pPr/>
              <a:t>‹#›</a:t>
            </a:fld>
            <a:endParaRPr lang="en-US" altLang="en-US"/>
          </a:p>
        </p:txBody>
      </p:sp>
    </p:spTree>
    <p:extLst>
      <p:ext uri="{BB962C8B-B14F-4D97-AF65-F5344CB8AC3E}">
        <p14:creationId xmlns:p14="http://schemas.microsoft.com/office/powerpoint/2010/main" val="1179922870"/>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509" y="273461"/>
            <a:ext cx="3007572" cy="1161435"/>
          </a:xfrm>
        </p:spPr>
        <p:txBody>
          <a:bodyPr anchor="b"/>
          <a:lstStyle>
            <a:lvl1pPr algn="l">
              <a:defRPr sz="1900" b="1"/>
            </a:lvl1pPr>
          </a:lstStyle>
          <a:p>
            <a:r>
              <a:rPr lang="en-US"/>
              <a:t>Click to edit Master title style</a:t>
            </a:r>
          </a:p>
        </p:txBody>
      </p:sp>
      <p:sp>
        <p:nvSpPr>
          <p:cNvPr id="3" name="Content Placeholder 2"/>
          <p:cNvSpPr>
            <a:spLocks noGrp="1"/>
          </p:cNvSpPr>
          <p:nvPr>
            <p:ph idx="1"/>
          </p:nvPr>
        </p:nvSpPr>
        <p:spPr>
          <a:xfrm>
            <a:off x="3575619" y="273460"/>
            <a:ext cx="5110875" cy="5853266"/>
          </a:xfrm>
        </p:spPr>
        <p:txBody>
          <a:bodyPr/>
          <a:lstStyle>
            <a:lvl1pPr>
              <a:defRPr sz="3100"/>
            </a:lvl1pPr>
            <a:lvl2pPr>
              <a:defRPr sz="2700"/>
            </a:lvl2pPr>
            <a:lvl3pPr>
              <a:defRPr sz="2300"/>
            </a:lvl3pPr>
            <a:lvl4pPr>
              <a:defRPr sz="1900"/>
            </a:lvl4pPr>
            <a:lvl5pPr>
              <a:defRPr sz="1900"/>
            </a:lvl5pPr>
            <a:lvl6pPr>
              <a:defRPr sz="1900"/>
            </a:lvl6pPr>
            <a:lvl7pPr>
              <a:defRPr sz="1900"/>
            </a:lvl7pPr>
            <a:lvl8pPr>
              <a:defRPr sz="1900"/>
            </a:lvl8pPr>
            <a:lvl9pPr>
              <a:defRPr sz="19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509" y="1434896"/>
            <a:ext cx="3007572" cy="4691831"/>
          </a:xfrm>
        </p:spPr>
        <p:txBody>
          <a:bodyPr/>
          <a:lstStyle>
            <a:lvl1pPr marL="0" indent="0">
              <a:buNone/>
              <a:defRPr sz="1400"/>
            </a:lvl1pPr>
            <a:lvl2pPr marL="442205" indent="0">
              <a:buNone/>
              <a:defRPr sz="1200"/>
            </a:lvl2pPr>
            <a:lvl3pPr marL="884409" indent="0">
              <a:buNone/>
              <a:defRPr sz="1000"/>
            </a:lvl3pPr>
            <a:lvl4pPr marL="1326613" indent="0">
              <a:buNone/>
              <a:defRPr sz="900"/>
            </a:lvl4pPr>
            <a:lvl5pPr marL="1768817" indent="0">
              <a:buNone/>
              <a:defRPr sz="900"/>
            </a:lvl5pPr>
            <a:lvl6pPr marL="2211022" indent="0">
              <a:buNone/>
              <a:defRPr sz="900"/>
            </a:lvl6pPr>
            <a:lvl7pPr marL="2653227" indent="0">
              <a:buNone/>
              <a:defRPr sz="900"/>
            </a:lvl7pPr>
            <a:lvl8pPr marL="3095432" indent="0">
              <a:buNone/>
              <a:defRPr sz="900"/>
            </a:lvl8pPr>
            <a:lvl9pPr marL="3537635" indent="0">
              <a:buNone/>
              <a:defRPr sz="900"/>
            </a:lvl9pPr>
          </a:lstStyle>
          <a:p>
            <a:pPr lvl="0"/>
            <a:r>
              <a:rPr lang="en-US"/>
              <a:t>Click to edit Master text styles</a:t>
            </a:r>
          </a:p>
        </p:txBody>
      </p:sp>
      <p:sp>
        <p:nvSpPr>
          <p:cNvPr id="5" name="Rectangle 44"/>
          <p:cNvSpPr>
            <a:spLocks noGrp="1" noChangeArrowheads="1"/>
          </p:cNvSpPr>
          <p:nvPr>
            <p:ph type="dt" sz="half" idx="10"/>
          </p:nvPr>
        </p:nvSpPr>
        <p:spPr>
          <a:ln/>
        </p:spPr>
        <p:txBody>
          <a:bodyPr/>
          <a:lstStyle>
            <a:lvl1pPr>
              <a:defRPr/>
            </a:lvl1pPr>
          </a:lstStyle>
          <a:p>
            <a:endParaRPr lang="en-US"/>
          </a:p>
        </p:txBody>
      </p:sp>
      <p:sp>
        <p:nvSpPr>
          <p:cNvPr id="6" name="Rectangle 45"/>
          <p:cNvSpPr>
            <a:spLocks noGrp="1" noChangeArrowheads="1"/>
          </p:cNvSpPr>
          <p:nvPr>
            <p:ph type="ftr" sz="quarter" idx="11"/>
          </p:nvPr>
        </p:nvSpPr>
        <p:spPr>
          <a:ln/>
        </p:spPr>
        <p:txBody>
          <a:bodyPr/>
          <a:lstStyle>
            <a:lvl1pPr>
              <a:defRPr/>
            </a:lvl1pPr>
          </a:lstStyle>
          <a:p>
            <a:r>
              <a:rPr lang="en-US"/>
              <a:t>Training Topic #79</a:t>
            </a:r>
          </a:p>
        </p:txBody>
      </p:sp>
      <p:sp>
        <p:nvSpPr>
          <p:cNvPr id="7" name="Rectangle 46"/>
          <p:cNvSpPr>
            <a:spLocks noGrp="1" noChangeArrowheads="1"/>
          </p:cNvSpPr>
          <p:nvPr>
            <p:ph type="sldNum" sz="quarter" idx="12"/>
          </p:nvPr>
        </p:nvSpPr>
        <p:spPr>
          <a:ln/>
        </p:spPr>
        <p:txBody>
          <a:bodyPr/>
          <a:lstStyle>
            <a:lvl1pPr>
              <a:defRPr/>
            </a:lvl1pPr>
          </a:lstStyle>
          <a:p>
            <a:fld id="{0B7D5662-4CC8-4F39-9090-1FC923D1D4FD}" type="slidenum">
              <a:rPr lang="en-US"/>
              <a:pPr/>
              <a:t>‹#›</a:t>
            </a:fld>
            <a:endParaRPr lang="en-US"/>
          </a:p>
        </p:txBody>
      </p:sp>
    </p:spTree>
    <p:extLst>
      <p:ext uri="{BB962C8B-B14F-4D97-AF65-F5344CB8AC3E}">
        <p14:creationId xmlns:p14="http://schemas.microsoft.com/office/powerpoint/2010/main" val="3898513132"/>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1649" y="4800909"/>
            <a:ext cx="5487014" cy="566891"/>
          </a:xfrm>
        </p:spPr>
        <p:txBody>
          <a:bodyPr anchor="b"/>
          <a:lstStyle>
            <a:lvl1pPr algn="l">
              <a:defRPr sz="1900" b="1"/>
            </a:lvl1pPr>
          </a:lstStyle>
          <a:p>
            <a:r>
              <a:rPr lang="en-US"/>
              <a:t>Click to edit Master title style</a:t>
            </a:r>
          </a:p>
        </p:txBody>
      </p:sp>
      <p:sp>
        <p:nvSpPr>
          <p:cNvPr id="3" name="Picture Placeholder 2"/>
          <p:cNvSpPr>
            <a:spLocks noGrp="1"/>
          </p:cNvSpPr>
          <p:nvPr>
            <p:ph type="pic" idx="1"/>
          </p:nvPr>
        </p:nvSpPr>
        <p:spPr>
          <a:xfrm>
            <a:off x="1791649" y="612982"/>
            <a:ext cx="5487014" cy="4114185"/>
          </a:xfrm>
        </p:spPr>
        <p:txBody>
          <a:bodyPr/>
          <a:lstStyle>
            <a:lvl1pPr marL="0" indent="0">
              <a:buNone/>
              <a:defRPr sz="3100"/>
            </a:lvl1pPr>
            <a:lvl2pPr marL="442205" indent="0">
              <a:buNone/>
              <a:defRPr sz="2700"/>
            </a:lvl2pPr>
            <a:lvl3pPr marL="884409" indent="0">
              <a:buNone/>
              <a:defRPr sz="2300"/>
            </a:lvl3pPr>
            <a:lvl4pPr marL="1326613" indent="0">
              <a:buNone/>
              <a:defRPr sz="1900"/>
            </a:lvl4pPr>
            <a:lvl5pPr marL="1768817" indent="0">
              <a:buNone/>
              <a:defRPr sz="1900"/>
            </a:lvl5pPr>
            <a:lvl6pPr marL="2211022" indent="0">
              <a:buNone/>
              <a:defRPr sz="1900"/>
            </a:lvl6pPr>
            <a:lvl7pPr marL="2653227" indent="0">
              <a:buNone/>
              <a:defRPr sz="1900"/>
            </a:lvl7pPr>
            <a:lvl8pPr marL="3095432" indent="0">
              <a:buNone/>
              <a:defRPr sz="1900"/>
            </a:lvl8pPr>
            <a:lvl9pPr marL="3537635" indent="0">
              <a:buNone/>
              <a:defRPr sz="1900"/>
            </a:lvl9pPr>
          </a:lstStyle>
          <a:p>
            <a:pPr lvl="0"/>
            <a:endParaRPr lang="en-US" noProof="0"/>
          </a:p>
        </p:txBody>
      </p:sp>
      <p:sp>
        <p:nvSpPr>
          <p:cNvPr id="4" name="Text Placeholder 3"/>
          <p:cNvSpPr>
            <a:spLocks noGrp="1"/>
          </p:cNvSpPr>
          <p:nvPr>
            <p:ph type="body" sz="half" idx="2"/>
          </p:nvPr>
        </p:nvSpPr>
        <p:spPr>
          <a:xfrm>
            <a:off x="1791649" y="5367798"/>
            <a:ext cx="5487014" cy="805016"/>
          </a:xfrm>
        </p:spPr>
        <p:txBody>
          <a:bodyPr/>
          <a:lstStyle>
            <a:lvl1pPr marL="0" indent="0">
              <a:buNone/>
              <a:defRPr sz="1400"/>
            </a:lvl1pPr>
            <a:lvl2pPr marL="442205" indent="0">
              <a:buNone/>
              <a:defRPr sz="1200"/>
            </a:lvl2pPr>
            <a:lvl3pPr marL="884409" indent="0">
              <a:buNone/>
              <a:defRPr sz="1000"/>
            </a:lvl3pPr>
            <a:lvl4pPr marL="1326613" indent="0">
              <a:buNone/>
              <a:defRPr sz="900"/>
            </a:lvl4pPr>
            <a:lvl5pPr marL="1768817" indent="0">
              <a:buNone/>
              <a:defRPr sz="900"/>
            </a:lvl5pPr>
            <a:lvl6pPr marL="2211022" indent="0">
              <a:buNone/>
              <a:defRPr sz="900"/>
            </a:lvl6pPr>
            <a:lvl7pPr marL="2653227" indent="0">
              <a:buNone/>
              <a:defRPr sz="900"/>
            </a:lvl7pPr>
            <a:lvl8pPr marL="3095432" indent="0">
              <a:buNone/>
              <a:defRPr sz="900"/>
            </a:lvl8pPr>
            <a:lvl9pPr marL="3537635" indent="0">
              <a:buNone/>
              <a:defRPr sz="900"/>
            </a:lvl9pPr>
          </a:lstStyle>
          <a:p>
            <a:pPr lvl="0"/>
            <a:r>
              <a:rPr lang="en-US"/>
              <a:t>Click to edit Master text styles</a:t>
            </a:r>
          </a:p>
        </p:txBody>
      </p:sp>
      <p:sp>
        <p:nvSpPr>
          <p:cNvPr id="5" name="Rectangle 44"/>
          <p:cNvSpPr>
            <a:spLocks noGrp="1" noChangeArrowheads="1"/>
          </p:cNvSpPr>
          <p:nvPr>
            <p:ph type="dt" sz="half" idx="10"/>
          </p:nvPr>
        </p:nvSpPr>
        <p:spPr>
          <a:ln/>
        </p:spPr>
        <p:txBody>
          <a:bodyPr/>
          <a:lstStyle>
            <a:lvl1pPr>
              <a:defRPr/>
            </a:lvl1pPr>
          </a:lstStyle>
          <a:p>
            <a:endParaRPr lang="en-US"/>
          </a:p>
        </p:txBody>
      </p:sp>
      <p:sp>
        <p:nvSpPr>
          <p:cNvPr id="6" name="Rectangle 45"/>
          <p:cNvSpPr>
            <a:spLocks noGrp="1" noChangeArrowheads="1"/>
          </p:cNvSpPr>
          <p:nvPr>
            <p:ph type="ftr" sz="quarter" idx="11"/>
          </p:nvPr>
        </p:nvSpPr>
        <p:spPr>
          <a:ln/>
        </p:spPr>
        <p:txBody>
          <a:bodyPr/>
          <a:lstStyle>
            <a:lvl1pPr>
              <a:defRPr/>
            </a:lvl1pPr>
          </a:lstStyle>
          <a:p>
            <a:r>
              <a:rPr lang="en-US"/>
              <a:t>Training Topic #79</a:t>
            </a:r>
          </a:p>
        </p:txBody>
      </p:sp>
      <p:sp>
        <p:nvSpPr>
          <p:cNvPr id="7" name="Rectangle 46"/>
          <p:cNvSpPr>
            <a:spLocks noGrp="1" noChangeArrowheads="1"/>
          </p:cNvSpPr>
          <p:nvPr>
            <p:ph type="sldNum" sz="quarter" idx="12"/>
          </p:nvPr>
        </p:nvSpPr>
        <p:spPr>
          <a:ln/>
        </p:spPr>
        <p:txBody>
          <a:bodyPr/>
          <a:lstStyle>
            <a:lvl1pPr>
              <a:defRPr/>
            </a:lvl1pPr>
          </a:lstStyle>
          <a:p>
            <a:fld id="{432F4821-2F40-40B5-BD92-7EA15F020055}" type="slidenum">
              <a:rPr lang="en-US"/>
              <a:pPr/>
              <a:t>‹#›</a:t>
            </a:fld>
            <a:endParaRPr lang="en-US"/>
          </a:p>
        </p:txBody>
      </p:sp>
    </p:spTree>
    <p:extLst>
      <p:ext uri="{BB962C8B-B14F-4D97-AF65-F5344CB8AC3E}">
        <p14:creationId xmlns:p14="http://schemas.microsoft.com/office/powerpoint/2010/main" val="3192502845"/>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4"/>
          <p:cNvSpPr>
            <a:spLocks noGrp="1" noChangeArrowheads="1"/>
          </p:cNvSpPr>
          <p:nvPr>
            <p:ph type="dt" sz="half" idx="10"/>
          </p:nvPr>
        </p:nvSpPr>
        <p:spPr>
          <a:ln/>
        </p:spPr>
        <p:txBody>
          <a:bodyPr/>
          <a:lstStyle>
            <a:lvl1pPr>
              <a:defRPr/>
            </a:lvl1pPr>
          </a:lstStyle>
          <a:p>
            <a:endParaRPr lang="en-US"/>
          </a:p>
        </p:txBody>
      </p:sp>
      <p:sp>
        <p:nvSpPr>
          <p:cNvPr id="5" name="Rectangle 45"/>
          <p:cNvSpPr>
            <a:spLocks noGrp="1" noChangeArrowheads="1"/>
          </p:cNvSpPr>
          <p:nvPr>
            <p:ph type="ftr" sz="quarter" idx="11"/>
          </p:nvPr>
        </p:nvSpPr>
        <p:spPr>
          <a:ln/>
        </p:spPr>
        <p:txBody>
          <a:bodyPr/>
          <a:lstStyle>
            <a:lvl1pPr>
              <a:defRPr/>
            </a:lvl1pPr>
          </a:lstStyle>
          <a:p>
            <a:r>
              <a:rPr lang="en-US"/>
              <a:t>Training Topic #79</a:t>
            </a:r>
          </a:p>
        </p:txBody>
      </p:sp>
      <p:sp>
        <p:nvSpPr>
          <p:cNvPr id="6" name="Rectangle 46"/>
          <p:cNvSpPr>
            <a:spLocks noGrp="1" noChangeArrowheads="1"/>
          </p:cNvSpPr>
          <p:nvPr>
            <p:ph type="sldNum" sz="quarter" idx="12"/>
          </p:nvPr>
        </p:nvSpPr>
        <p:spPr>
          <a:ln/>
        </p:spPr>
        <p:txBody>
          <a:bodyPr/>
          <a:lstStyle>
            <a:lvl1pPr>
              <a:defRPr/>
            </a:lvl1pPr>
          </a:lstStyle>
          <a:p>
            <a:fld id="{830BE182-CD31-41D7-B356-D60EE2F2EB2E}" type="slidenum">
              <a:rPr lang="en-US"/>
              <a:pPr/>
              <a:t>‹#›</a:t>
            </a:fld>
            <a:endParaRPr lang="en-US"/>
          </a:p>
        </p:txBody>
      </p:sp>
    </p:spTree>
    <p:extLst>
      <p:ext uri="{BB962C8B-B14F-4D97-AF65-F5344CB8AC3E}">
        <p14:creationId xmlns:p14="http://schemas.microsoft.com/office/powerpoint/2010/main" val="2304761076"/>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247" y="278071"/>
            <a:ext cx="2057246" cy="585326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508" y="278071"/>
            <a:ext cx="6024355" cy="585326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4"/>
          <p:cNvSpPr>
            <a:spLocks noGrp="1" noChangeArrowheads="1"/>
          </p:cNvSpPr>
          <p:nvPr>
            <p:ph type="dt" sz="half" idx="10"/>
          </p:nvPr>
        </p:nvSpPr>
        <p:spPr>
          <a:ln/>
        </p:spPr>
        <p:txBody>
          <a:bodyPr/>
          <a:lstStyle>
            <a:lvl1pPr>
              <a:defRPr/>
            </a:lvl1pPr>
          </a:lstStyle>
          <a:p>
            <a:endParaRPr lang="en-US"/>
          </a:p>
        </p:txBody>
      </p:sp>
      <p:sp>
        <p:nvSpPr>
          <p:cNvPr id="5" name="Rectangle 45"/>
          <p:cNvSpPr>
            <a:spLocks noGrp="1" noChangeArrowheads="1"/>
          </p:cNvSpPr>
          <p:nvPr>
            <p:ph type="ftr" sz="quarter" idx="11"/>
          </p:nvPr>
        </p:nvSpPr>
        <p:spPr>
          <a:ln/>
        </p:spPr>
        <p:txBody>
          <a:bodyPr/>
          <a:lstStyle>
            <a:lvl1pPr>
              <a:defRPr/>
            </a:lvl1pPr>
          </a:lstStyle>
          <a:p>
            <a:r>
              <a:rPr lang="en-US"/>
              <a:t>Training Topic #79</a:t>
            </a:r>
          </a:p>
        </p:txBody>
      </p:sp>
      <p:sp>
        <p:nvSpPr>
          <p:cNvPr id="6" name="Rectangle 46"/>
          <p:cNvSpPr>
            <a:spLocks noGrp="1" noChangeArrowheads="1"/>
          </p:cNvSpPr>
          <p:nvPr>
            <p:ph type="sldNum" sz="quarter" idx="12"/>
          </p:nvPr>
        </p:nvSpPr>
        <p:spPr>
          <a:ln/>
        </p:spPr>
        <p:txBody>
          <a:bodyPr/>
          <a:lstStyle>
            <a:lvl1pPr>
              <a:defRPr/>
            </a:lvl1pPr>
          </a:lstStyle>
          <a:p>
            <a:fld id="{194E11E0-8AC8-453C-8E44-1BFA44AB5BD6}" type="slidenum">
              <a:rPr lang="en-US"/>
              <a:pPr/>
              <a:t>‹#›</a:t>
            </a:fld>
            <a:endParaRPr lang="en-US"/>
          </a:p>
        </p:txBody>
      </p:sp>
    </p:spTree>
    <p:extLst>
      <p:ext uri="{BB962C8B-B14F-4D97-AF65-F5344CB8AC3E}">
        <p14:creationId xmlns:p14="http://schemas.microsoft.com/office/powerpoint/2010/main" val="27179617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8120E0-B49B-2A8A-090D-8A68B59164C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5F956B6-08B6-19F6-DAEE-6AABDF44746F}"/>
              </a:ext>
            </a:extLst>
          </p:cNvPr>
          <p:cNvSpPr>
            <a:spLocks noGrp="1"/>
          </p:cNvSpPr>
          <p:nvPr>
            <p:ph sz="half" idx="1"/>
          </p:nvPr>
        </p:nvSpPr>
        <p:spPr>
          <a:xfrm>
            <a:off x="1066800" y="2057400"/>
            <a:ext cx="3733800" cy="3810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502D624F-957B-0C5D-A4CD-D936EF187D4C}"/>
              </a:ext>
            </a:extLst>
          </p:cNvPr>
          <p:cNvSpPr>
            <a:spLocks noGrp="1"/>
          </p:cNvSpPr>
          <p:nvPr>
            <p:ph sz="half" idx="2"/>
          </p:nvPr>
        </p:nvSpPr>
        <p:spPr>
          <a:xfrm>
            <a:off x="4953000" y="2057400"/>
            <a:ext cx="3733800" cy="3810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Footer Placeholder 4">
            <a:extLst>
              <a:ext uri="{FF2B5EF4-FFF2-40B4-BE49-F238E27FC236}">
                <a16:creationId xmlns:a16="http://schemas.microsoft.com/office/drawing/2014/main" id="{8232599B-541C-A58C-7F73-A643DBE82FDF}"/>
              </a:ext>
            </a:extLst>
          </p:cNvPr>
          <p:cNvSpPr>
            <a:spLocks noGrp="1"/>
          </p:cNvSpPr>
          <p:nvPr>
            <p:ph type="ftr" sz="quarter" idx="10"/>
          </p:nvPr>
        </p:nvSpPr>
        <p:spPr/>
        <p:txBody>
          <a:bodyPr/>
          <a:lstStyle>
            <a:lvl1pPr>
              <a:defRPr/>
            </a:lvl1pPr>
          </a:lstStyle>
          <a:p>
            <a:r>
              <a:rPr lang="en-US" altLang="en-US"/>
              <a:t>Children Of God</a:t>
            </a:r>
          </a:p>
        </p:txBody>
      </p:sp>
      <p:sp>
        <p:nvSpPr>
          <p:cNvPr id="6" name="Slide Number Placeholder 5">
            <a:extLst>
              <a:ext uri="{FF2B5EF4-FFF2-40B4-BE49-F238E27FC236}">
                <a16:creationId xmlns:a16="http://schemas.microsoft.com/office/drawing/2014/main" id="{9883EDAB-3C1A-C65E-231A-BC1936789214}"/>
              </a:ext>
            </a:extLst>
          </p:cNvPr>
          <p:cNvSpPr>
            <a:spLocks noGrp="1"/>
          </p:cNvSpPr>
          <p:nvPr>
            <p:ph type="sldNum" sz="quarter" idx="11"/>
          </p:nvPr>
        </p:nvSpPr>
        <p:spPr/>
        <p:txBody>
          <a:bodyPr/>
          <a:lstStyle>
            <a:lvl1pPr>
              <a:defRPr/>
            </a:lvl1pPr>
          </a:lstStyle>
          <a:p>
            <a:fld id="{868E2D2F-9A1E-4EE1-8013-270AD88255EA}" type="slidenum">
              <a:rPr lang="en-US" altLang="en-US"/>
              <a:pPr/>
              <a:t>‹#›</a:t>
            </a:fld>
            <a:endParaRPr lang="en-US" altLang="en-US"/>
          </a:p>
        </p:txBody>
      </p:sp>
    </p:spTree>
    <p:extLst>
      <p:ext uri="{BB962C8B-B14F-4D97-AF65-F5344CB8AC3E}">
        <p14:creationId xmlns:p14="http://schemas.microsoft.com/office/powerpoint/2010/main" val="284118117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B1F877-3C46-3B9B-AA40-F84429F41915}"/>
              </a:ext>
            </a:extLst>
          </p:cNvPr>
          <p:cNvSpPr>
            <a:spLocks noGrp="1"/>
          </p:cNvSpPr>
          <p:nvPr>
            <p:ph type="title"/>
          </p:nvPr>
        </p:nvSpPr>
        <p:spPr>
          <a:xfrm>
            <a:off x="630238" y="365125"/>
            <a:ext cx="78867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81410A9B-B495-9AA6-F491-123827CC085E}"/>
              </a:ext>
            </a:extLst>
          </p:cNvPr>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FF77753F-0402-7D00-99AF-42FBC7F704F4}"/>
              </a:ext>
            </a:extLst>
          </p:cNvPr>
          <p:cNvSpPr>
            <a:spLocks noGrp="1"/>
          </p:cNvSpPr>
          <p:nvPr>
            <p:ph sz="half" idx="2"/>
          </p:nvPr>
        </p:nvSpPr>
        <p:spPr>
          <a:xfrm>
            <a:off x="630238" y="2505075"/>
            <a:ext cx="386873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7F4CEA11-9AF2-ABF5-0ED1-92EDDF514821}"/>
              </a:ext>
            </a:extLst>
          </p:cNvPr>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25EE28BB-4997-AF76-CBF5-4462CE2EF3A2}"/>
              </a:ext>
            </a:extLst>
          </p:cNvPr>
          <p:cNvSpPr>
            <a:spLocks noGrp="1"/>
          </p:cNvSpPr>
          <p:nvPr>
            <p:ph sz="quarter" idx="4"/>
          </p:nvPr>
        </p:nvSpPr>
        <p:spPr>
          <a:xfrm>
            <a:off x="4629150" y="2505075"/>
            <a:ext cx="38877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Footer Placeholder 6">
            <a:extLst>
              <a:ext uri="{FF2B5EF4-FFF2-40B4-BE49-F238E27FC236}">
                <a16:creationId xmlns:a16="http://schemas.microsoft.com/office/drawing/2014/main" id="{041F5B16-984B-518A-AF0F-277720BC68AC}"/>
              </a:ext>
            </a:extLst>
          </p:cNvPr>
          <p:cNvSpPr>
            <a:spLocks noGrp="1"/>
          </p:cNvSpPr>
          <p:nvPr>
            <p:ph type="ftr" sz="quarter" idx="10"/>
          </p:nvPr>
        </p:nvSpPr>
        <p:spPr/>
        <p:txBody>
          <a:bodyPr/>
          <a:lstStyle>
            <a:lvl1pPr>
              <a:defRPr/>
            </a:lvl1pPr>
          </a:lstStyle>
          <a:p>
            <a:r>
              <a:rPr lang="en-US" altLang="en-US"/>
              <a:t>Children Of God</a:t>
            </a:r>
          </a:p>
        </p:txBody>
      </p:sp>
      <p:sp>
        <p:nvSpPr>
          <p:cNvPr id="8" name="Slide Number Placeholder 7">
            <a:extLst>
              <a:ext uri="{FF2B5EF4-FFF2-40B4-BE49-F238E27FC236}">
                <a16:creationId xmlns:a16="http://schemas.microsoft.com/office/drawing/2014/main" id="{17CC6169-0B3D-04B1-015E-66F8F0C1EB3F}"/>
              </a:ext>
            </a:extLst>
          </p:cNvPr>
          <p:cNvSpPr>
            <a:spLocks noGrp="1"/>
          </p:cNvSpPr>
          <p:nvPr>
            <p:ph type="sldNum" sz="quarter" idx="11"/>
          </p:nvPr>
        </p:nvSpPr>
        <p:spPr/>
        <p:txBody>
          <a:bodyPr/>
          <a:lstStyle>
            <a:lvl1pPr>
              <a:defRPr/>
            </a:lvl1pPr>
          </a:lstStyle>
          <a:p>
            <a:fld id="{7D8949F8-63CF-47F0-AB90-91AA3887EF7E}" type="slidenum">
              <a:rPr lang="en-US" altLang="en-US"/>
              <a:pPr/>
              <a:t>‹#›</a:t>
            </a:fld>
            <a:endParaRPr lang="en-US" altLang="en-US"/>
          </a:p>
        </p:txBody>
      </p:sp>
    </p:spTree>
    <p:extLst>
      <p:ext uri="{BB962C8B-B14F-4D97-AF65-F5344CB8AC3E}">
        <p14:creationId xmlns:p14="http://schemas.microsoft.com/office/powerpoint/2010/main" val="30036782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4B50EB-C89E-93DA-004C-5F4C6983FF06}"/>
              </a:ext>
            </a:extLst>
          </p:cNvPr>
          <p:cNvSpPr>
            <a:spLocks noGrp="1"/>
          </p:cNvSpPr>
          <p:nvPr>
            <p:ph type="title"/>
          </p:nvPr>
        </p:nvSpPr>
        <p:spPr/>
        <p:txBody>
          <a:bodyPr/>
          <a:lstStyle/>
          <a:p>
            <a:r>
              <a:rPr lang="en-US"/>
              <a:t>Click to edit Master title style</a:t>
            </a:r>
          </a:p>
        </p:txBody>
      </p:sp>
      <p:sp>
        <p:nvSpPr>
          <p:cNvPr id="3" name="Footer Placeholder 2">
            <a:extLst>
              <a:ext uri="{FF2B5EF4-FFF2-40B4-BE49-F238E27FC236}">
                <a16:creationId xmlns:a16="http://schemas.microsoft.com/office/drawing/2014/main" id="{2088C14D-A729-AA63-C64A-50E73BCA348F}"/>
              </a:ext>
            </a:extLst>
          </p:cNvPr>
          <p:cNvSpPr>
            <a:spLocks noGrp="1"/>
          </p:cNvSpPr>
          <p:nvPr>
            <p:ph type="ftr" sz="quarter" idx="10"/>
          </p:nvPr>
        </p:nvSpPr>
        <p:spPr/>
        <p:txBody>
          <a:bodyPr/>
          <a:lstStyle>
            <a:lvl1pPr>
              <a:defRPr/>
            </a:lvl1pPr>
          </a:lstStyle>
          <a:p>
            <a:r>
              <a:rPr lang="en-US" altLang="en-US"/>
              <a:t>Children Of God</a:t>
            </a:r>
          </a:p>
        </p:txBody>
      </p:sp>
      <p:sp>
        <p:nvSpPr>
          <p:cNvPr id="4" name="Slide Number Placeholder 3">
            <a:extLst>
              <a:ext uri="{FF2B5EF4-FFF2-40B4-BE49-F238E27FC236}">
                <a16:creationId xmlns:a16="http://schemas.microsoft.com/office/drawing/2014/main" id="{99CD4823-8B05-EEDE-1A81-FA0E37117BCF}"/>
              </a:ext>
            </a:extLst>
          </p:cNvPr>
          <p:cNvSpPr>
            <a:spLocks noGrp="1"/>
          </p:cNvSpPr>
          <p:nvPr>
            <p:ph type="sldNum" sz="quarter" idx="11"/>
          </p:nvPr>
        </p:nvSpPr>
        <p:spPr/>
        <p:txBody>
          <a:bodyPr/>
          <a:lstStyle>
            <a:lvl1pPr>
              <a:defRPr/>
            </a:lvl1pPr>
          </a:lstStyle>
          <a:p>
            <a:fld id="{A0ABEFD1-BBBB-4FF0-9AC7-6FB3F0143142}" type="slidenum">
              <a:rPr lang="en-US" altLang="en-US"/>
              <a:pPr/>
              <a:t>‹#›</a:t>
            </a:fld>
            <a:endParaRPr lang="en-US" altLang="en-US"/>
          </a:p>
        </p:txBody>
      </p:sp>
    </p:spTree>
    <p:extLst>
      <p:ext uri="{BB962C8B-B14F-4D97-AF65-F5344CB8AC3E}">
        <p14:creationId xmlns:p14="http://schemas.microsoft.com/office/powerpoint/2010/main" val="250840432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9B534BB5-5CCA-44A5-9A48-FE32DEE7C014}"/>
              </a:ext>
            </a:extLst>
          </p:cNvPr>
          <p:cNvSpPr>
            <a:spLocks noGrp="1"/>
          </p:cNvSpPr>
          <p:nvPr>
            <p:ph type="ftr" sz="quarter" idx="10"/>
          </p:nvPr>
        </p:nvSpPr>
        <p:spPr/>
        <p:txBody>
          <a:bodyPr/>
          <a:lstStyle>
            <a:lvl1pPr>
              <a:defRPr/>
            </a:lvl1pPr>
          </a:lstStyle>
          <a:p>
            <a:r>
              <a:rPr lang="en-US" altLang="en-US"/>
              <a:t>Children Of God</a:t>
            </a:r>
          </a:p>
        </p:txBody>
      </p:sp>
      <p:sp>
        <p:nvSpPr>
          <p:cNvPr id="3" name="Slide Number Placeholder 2">
            <a:extLst>
              <a:ext uri="{FF2B5EF4-FFF2-40B4-BE49-F238E27FC236}">
                <a16:creationId xmlns:a16="http://schemas.microsoft.com/office/drawing/2014/main" id="{6C7AFF83-30BF-91B1-0366-0DA5D89D7E9A}"/>
              </a:ext>
            </a:extLst>
          </p:cNvPr>
          <p:cNvSpPr>
            <a:spLocks noGrp="1"/>
          </p:cNvSpPr>
          <p:nvPr>
            <p:ph type="sldNum" sz="quarter" idx="11"/>
          </p:nvPr>
        </p:nvSpPr>
        <p:spPr/>
        <p:txBody>
          <a:bodyPr/>
          <a:lstStyle>
            <a:lvl1pPr>
              <a:defRPr/>
            </a:lvl1pPr>
          </a:lstStyle>
          <a:p>
            <a:fld id="{1EDB8A1E-BBE2-43E7-899D-521D0D35DEE7}" type="slidenum">
              <a:rPr lang="en-US" altLang="en-US"/>
              <a:pPr/>
              <a:t>‹#›</a:t>
            </a:fld>
            <a:endParaRPr lang="en-US" altLang="en-US"/>
          </a:p>
        </p:txBody>
      </p:sp>
    </p:spTree>
    <p:extLst>
      <p:ext uri="{BB962C8B-B14F-4D97-AF65-F5344CB8AC3E}">
        <p14:creationId xmlns:p14="http://schemas.microsoft.com/office/powerpoint/2010/main" val="27682772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69C750-F963-96B5-5FED-C3EED01D4433}"/>
              </a:ext>
            </a:extLst>
          </p:cNvPr>
          <p:cNvSpPr>
            <a:spLocks noGrp="1"/>
          </p:cNvSpPr>
          <p:nvPr>
            <p:ph type="title"/>
          </p:nvPr>
        </p:nvSpPr>
        <p:spPr>
          <a:xfrm>
            <a:off x="630238" y="457200"/>
            <a:ext cx="2949575"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6EB90F72-C524-0562-8007-2EF086FD3FF6}"/>
              </a:ext>
            </a:extLst>
          </p:cNvPr>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75B0A717-A664-85F5-886D-D968EF7D72D0}"/>
              </a:ext>
            </a:extLst>
          </p:cNvPr>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Footer Placeholder 4">
            <a:extLst>
              <a:ext uri="{FF2B5EF4-FFF2-40B4-BE49-F238E27FC236}">
                <a16:creationId xmlns:a16="http://schemas.microsoft.com/office/drawing/2014/main" id="{88537282-36E3-373C-AF2B-A35D1FAFFF99}"/>
              </a:ext>
            </a:extLst>
          </p:cNvPr>
          <p:cNvSpPr>
            <a:spLocks noGrp="1"/>
          </p:cNvSpPr>
          <p:nvPr>
            <p:ph type="ftr" sz="quarter" idx="10"/>
          </p:nvPr>
        </p:nvSpPr>
        <p:spPr/>
        <p:txBody>
          <a:bodyPr/>
          <a:lstStyle>
            <a:lvl1pPr>
              <a:defRPr/>
            </a:lvl1pPr>
          </a:lstStyle>
          <a:p>
            <a:r>
              <a:rPr lang="en-US" altLang="en-US"/>
              <a:t>Children Of God</a:t>
            </a:r>
          </a:p>
        </p:txBody>
      </p:sp>
      <p:sp>
        <p:nvSpPr>
          <p:cNvPr id="6" name="Slide Number Placeholder 5">
            <a:extLst>
              <a:ext uri="{FF2B5EF4-FFF2-40B4-BE49-F238E27FC236}">
                <a16:creationId xmlns:a16="http://schemas.microsoft.com/office/drawing/2014/main" id="{389943DF-F282-43BE-1EDF-560223977FC3}"/>
              </a:ext>
            </a:extLst>
          </p:cNvPr>
          <p:cNvSpPr>
            <a:spLocks noGrp="1"/>
          </p:cNvSpPr>
          <p:nvPr>
            <p:ph type="sldNum" sz="quarter" idx="11"/>
          </p:nvPr>
        </p:nvSpPr>
        <p:spPr/>
        <p:txBody>
          <a:bodyPr/>
          <a:lstStyle>
            <a:lvl1pPr>
              <a:defRPr/>
            </a:lvl1pPr>
          </a:lstStyle>
          <a:p>
            <a:fld id="{5D1A9B85-610F-4F18-BCE2-97696453AD82}" type="slidenum">
              <a:rPr lang="en-US" altLang="en-US"/>
              <a:pPr/>
              <a:t>‹#›</a:t>
            </a:fld>
            <a:endParaRPr lang="en-US" altLang="en-US"/>
          </a:p>
        </p:txBody>
      </p:sp>
    </p:spTree>
    <p:extLst>
      <p:ext uri="{BB962C8B-B14F-4D97-AF65-F5344CB8AC3E}">
        <p14:creationId xmlns:p14="http://schemas.microsoft.com/office/powerpoint/2010/main" val="41285112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3FC674-0D8F-321D-ACFF-53FFE347FA7A}"/>
              </a:ext>
            </a:extLst>
          </p:cNvPr>
          <p:cNvSpPr>
            <a:spLocks noGrp="1"/>
          </p:cNvSpPr>
          <p:nvPr>
            <p:ph type="title"/>
          </p:nvPr>
        </p:nvSpPr>
        <p:spPr>
          <a:xfrm>
            <a:off x="630238" y="457200"/>
            <a:ext cx="2949575"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49A6158F-3724-FB3E-932B-E2938CCE92D1}"/>
              </a:ext>
            </a:extLst>
          </p:cNvPr>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B7D99A12-33DC-ED3E-866E-F4FA39D8CEF1}"/>
              </a:ext>
            </a:extLst>
          </p:cNvPr>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Footer Placeholder 4">
            <a:extLst>
              <a:ext uri="{FF2B5EF4-FFF2-40B4-BE49-F238E27FC236}">
                <a16:creationId xmlns:a16="http://schemas.microsoft.com/office/drawing/2014/main" id="{8456E763-E77B-2C53-5F1F-8E9BCB37428E}"/>
              </a:ext>
            </a:extLst>
          </p:cNvPr>
          <p:cNvSpPr>
            <a:spLocks noGrp="1"/>
          </p:cNvSpPr>
          <p:nvPr>
            <p:ph type="ftr" sz="quarter" idx="10"/>
          </p:nvPr>
        </p:nvSpPr>
        <p:spPr/>
        <p:txBody>
          <a:bodyPr/>
          <a:lstStyle>
            <a:lvl1pPr>
              <a:defRPr/>
            </a:lvl1pPr>
          </a:lstStyle>
          <a:p>
            <a:r>
              <a:rPr lang="en-US" altLang="en-US"/>
              <a:t>Children Of God</a:t>
            </a:r>
          </a:p>
        </p:txBody>
      </p:sp>
      <p:sp>
        <p:nvSpPr>
          <p:cNvPr id="6" name="Slide Number Placeholder 5">
            <a:extLst>
              <a:ext uri="{FF2B5EF4-FFF2-40B4-BE49-F238E27FC236}">
                <a16:creationId xmlns:a16="http://schemas.microsoft.com/office/drawing/2014/main" id="{22178470-A339-11BD-2D45-D5702AAEA74A}"/>
              </a:ext>
            </a:extLst>
          </p:cNvPr>
          <p:cNvSpPr>
            <a:spLocks noGrp="1"/>
          </p:cNvSpPr>
          <p:nvPr>
            <p:ph type="sldNum" sz="quarter" idx="11"/>
          </p:nvPr>
        </p:nvSpPr>
        <p:spPr/>
        <p:txBody>
          <a:bodyPr/>
          <a:lstStyle>
            <a:lvl1pPr>
              <a:defRPr/>
            </a:lvl1pPr>
          </a:lstStyle>
          <a:p>
            <a:fld id="{DD5C702D-D32C-4CE1-A12F-97FBE2BD58F7}" type="slidenum">
              <a:rPr lang="en-US" altLang="en-US"/>
              <a:pPr/>
              <a:t>‹#›</a:t>
            </a:fld>
            <a:endParaRPr lang="en-US" altLang="en-US"/>
          </a:p>
        </p:txBody>
      </p:sp>
    </p:spTree>
    <p:extLst>
      <p:ext uri="{BB962C8B-B14F-4D97-AF65-F5344CB8AC3E}">
        <p14:creationId xmlns:p14="http://schemas.microsoft.com/office/powerpoint/2010/main" val="88229570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3.pn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5" Type="http://schemas.openxmlformats.org/officeDocument/2006/relationships/image" Target="../media/image5.png"/><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image" Target="../media/image4.png"/></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13" Type="http://schemas.openxmlformats.org/officeDocument/2006/relationships/image" Target="../media/image3.png"/><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5" Type="http://schemas.openxmlformats.org/officeDocument/2006/relationships/image" Target="../media/image5.png"/><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 Id="rId14" Type="http://schemas.openxmlformats.org/officeDocument/2006/relationships/image" Target="../media/image4.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4098" name="Rectangle 2">
            <a:extLst>
              <a:ext uri="{FF2B5EF4-FFF2-40B4-BE49-F238E27FC236}">
                <a16:creationId xmlns:a16="http://schemas.microsoft.com/office/drawing/2014/main" id="{369116DF-592A-1A7D-94D2-91404720FA55}"/>
              </a:ext>
            </a:extLst>
          </p:cNvPr>
          <p:cNvSpPr>
            <a:spLocks noGrp="1" noChangeArrowheads="1"/>
          </p:cNvSpPr>
          <p:nvPr>
            <p:ph type="title"/>
          </p:nvPr>
        </p:nvSpPr>
        <p:spPr bwMode="auto">
          <a:xfrm>
            <a:off x="152400" y="838200"/>
            <a:ext cx="8763000" cy="960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4099" name="Rectangle 3">
            <a:extLst>
              <a:ext uri="{FF2B5EF4-FFF2-40B4-BE49-F238E27FC236}">
                <a16:creationId xmlns:a16="http://schemas.microsoft.com/office/drawing/2014/main" id="{70C9554C-C05F-811A-3B3E-6F4BB2FD9256}"/>
              </a:ext>
            </a:extLst>
          </p:cNvPr>
          <p:cNvSpPr>
            <a:spLocks noGrp="1" noChangeArrowheads="1"/>
          </p:cNvSpPr>
          <p:nvPr>
            <p:ph type="body" idx="1"/>
          </p:nvPr>
        </p:nvSpPr>
        <p:spPr bwMode="auto">
          <a:xfrm>
            <a:off x="1066800" y="2057400"/>
            <a:ext cx="7620000" cy="3810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101" name="Rectangle 5">
            <a:extLst>
              <a:ext uri="{FF2B5EF4-FFF2-40B4-BE49-F238E27FC236}">
                <a16:creationId xmlns:a16="http://schemas.microsoft.com/office/drawing/2014/main" id="{905889C4-929E-76BE-4C73-1BCC224A8CA8}"/>
              </a:ext>
            </a:extLst>
          </p:cNvPr>
          <p:cNvSpPr>
            <a:spLocks noGrp="1" noChangeArrowheads="1"/>
          </p:cNvSpPr>
          <p:nvPr>
            <p:ph type="ftr" sz="quarter" idx="3"/>
          </p:nvPr>
        </p:nvSpPr>
        <p:spPr bwMode="auto">
          <a:xfrm>
            <a:off x="0" y="6381750"/>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000">
                <a:latin typeface="Arial" panose="020B0604020202020204" pitchFamily="34" charset="0"/>
              </a:defRPr>
            </a:lvl1pPr>
          </a:lstStyle>
          <a:p>
            <a:r>
              <a:rPr lang="en-US" altLang="en-US"/>
              <a:t>Children Of God</a:t>
            </a:r>
          </a:p>
        </p:txBody>
      </p:sp>
      <p:sp>
        <p:nvSpPr>
          <p:cNvPr id="4102" name="Rectangle 6">
            <a:extLst>
              <a:ext uri="{FF2B5EF4-FFF2-40B4-BE49-F238E27FC236}">
                <a16:creationId xmlns:a16="http://schemas.microsoft.com/office/drawing/2014/main" id="{CE6E7A26-B0D4-EE17-5B9D-04C1CA31CF35}"/>
              </a:ext>
            </a:extLst>
          </p:cNvPr>
          <p:cNvSpPr>
            <a:spLocks noGrp="1" noChangeArrowheads="1"/>
          </p:cNvSpPr>
          <p:nvPr>
            <p:ph type="sldNum" sz="quarter" idx="4"/>
          </p:nvPr>
        </p:nvSpPr>
        <p:spPr bwMode="auto">
          <a:xfrm>
            <a:off x="7010400" y="6381750"/>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000">
                <a:solidFill>
                  <a:srgbClr val="000000"/>
                </a:solidFill>
              </a:defRPr>
            </a:lvl1pPr>
          </a:lstStyle>
          <a:p>
            <a:fld id="{990356A9-35E6-4D15-9174-DE62A5634A71}" type="slidenum">
              <a:rPr lang="en-US" altLang="en-US"/>
              <a:pPr/>
              <a:t>‹#›</a:t>
            </a:fld>
            <a:endParaRPr lang="en-US" altLang="en-US"/>
          </a:p>
        </p:txBody>
      </p:sp>
    </p:spTree>
  </p:cSld>
  <p:clrMap bg1="lt1" tx1="dk1" bg2="lt2" tx2="dk2" accent1="accent1" accent2="accent2" accent3="accent3" accent4="accent4" accent5="accent5" accent6="accent6" hlink="hlink" folHlink="folHlink"/>
  <p:sldLayoutIdLst>
    <p:sldLayoutId id="2147483651" r:id="rId1"/>
    <p:sldLayoutId id="2147483656" r:id="rId2"/>
    <p:sldLayoutId id="2147483657" r:id="rId3"/>
    <p:sldLayoutId id="2147483658" r:id="rId4"/>
    <p:sldLayoutId id="2147483659" r:id="rId5"/>
    <p:sldLayoutId id="2147483660" r:id="rId6"/>
    <p:sldLayoutId id="2147483661" r:id="rId7"/>
    <p:sldLayoutId id="2147483662" r:id="rId8"/>
    <p:sldLayoutId id="2147483663" r:id="rId9"/>
    <p:sldLayoutId id="2147483664" r:id="rId10"/>
    <p:sldLayoutId id="2147483665" r:id="rId11"/>
  </p:sldLayoutIdLs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4099">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4099">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4099">
                                            <p:txEl>
                                              <p:pRg st="2" end="2"/>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0"/>
                                          </p:stCondLst>
                                        </p:cTn>
                                        <p:tgtEl>
                                          <p:spTgt spid="4099">
                                            <p:txEl>
                                              <p:pRg st="3" end="3"/>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nodeType="clickEffect">
                                  <p:stCondLst>
                                    <p:cond delay="0"/>
                                  </p:stCondLst>
                                  <p:childTnLst>
                                    <p:set>
                                      <p:cBhvr>
                                        <p:cTn id="22" dur="1" fill="hold">
                                          <p:stCondLst>
                                            <p:cond delay="0"/>
                                          </p:stCondLst>
                                        </p:cTn>
                                        <p:tgtEl>
                                          <p:spTgt spid="4099">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9" grpId="0" build="p">
        <p:tmplLst>
          <p:tmpl lvl="1">
            <p:tnLst>
              <p:par>
                <p:cTn presetID="1" presetClass="entr" presetSubtype="0" fill="hold" nodeType="clickEffect">
                  <p:stCondLst>
                    <p:cond delay="0"/>
                  </p:stCondLst>
                  <p:childTnLst>
                    <p:set>
                      <p:cBhvr>
                        <p:cTn dur="1" fill="hold">
                          <p:stCondLst>
                            <p:cond delay="0"/>
                          </p:stCondLst>
                        </p:cTn>
                        <p:tgtEl>
                          <p:spTgt spid="4099"/>
                        </p:tgtEl>
                        <p:attrNameLst>
                          <p:attrName>style.visibility</p:attrName>
                        </p:attrNameLst>
                      </p:cBhvr>
                      <p:to>
                        <p:strVal val="visible"/>
                      </p:to>
                    </p:set>
                  </p:childTnLst>
                </p:cTn>
              </p:par>
            </p:tnLst>
          </p:tmpl>
          <p:tmpl lvl="2">
            <p:tnLst>
              <p:par>
                <p:cTn presetID="1" presetClass="entr" presetSubtype="0" fill="hold" nodeType="clickEffect">
                  <p:stCondLst>
                    <p:cond delay="0"/>
                  </p:stCondLst>
                  <p:childTnLst>
                    <p:set>
                      <p:cBhvr>
                        <p:cTn dur="1" fill="hold">
                          <p:stCondLst>
                            <p:cond delay="0"/>
                          </p:stCondLst>
                        </p:cTn>
                        <p:tgtEl>
                          <p:spTgt spid="4099"/>
                        </p:tgtEl>
                        <p:attrNameLst>
                          <p:attrName>style.visibility</p:attrName>
                        </p:attrNameLst>
                      </p:cBhvr>
                      <p:to>
                        <p:strVal val="visible"/>
                      </p:to>
                    </p:set>
                  </p:childTnLst>
                </p:cTn>
              </p:par>
            </p:tnLst>
          </p:tmpl>
          <p:tmpl lvl="3">
            <p:tnLst>
              <p:par>
                <p:cTn presetID="1" presetClass="entr" presetSubtype="0" fill="hold" nodeType="clickEffect">
                  <p:stCondLst>
                    <p:cond delay="0"/>
                  </p:stCondLst>
                  <p:childTnLst>
                    <p:set>
                      <p:cBhvr>
                        <p:cTn dur="1" fill="hold">
                          <p:stCondLst>
                            <p:cond delay="0"/>
                          </p:stCondLst>
                        </p:cTn>
                        <p:tgtEl>
                          <p:spTgt spid="4099"/>
                        </p:tgtEl>
                        <p:attrNameLst>
                          <p:attrName>style.visibility</p:attrName>
                        </p:attrNameLst>
                      </p:cBhvr>
                      <p:to>
                        <p:strVal val="visible"/>
                      </p:to>
                    </p:set>
                  </p:childTnLst>
                </p:cTn>
              </p:par>
            </p:tnLst>
          </p:tmpl>
          <p:tmpl lvl="4">
            <p:tnLst>
              <p:par>
                <p:cTn presetID="1" presetClass="entr" presetSubtype="0" fill="hold" nodeType="clickEffect">
                  <p:stCondLst>
                    <p:cond delay="0"/>
                  </p:stCondLst>
                  <p:childTnLst>
                    <p:set>
                      <p:cBhvr>
                        <p:cTn dur="1" fill="hold">
                          <p:stCondLst>
                            <p:cond delay="0"/>
                          </p:stCondLst>
                        </p:cTn>
                        <p:tgtEl>
                          <p:spTgt spid="4099"/>
                        </p:tgtEl>
                        <p:attrNameLst>
                          <p:attrName>style.visibility</p:attrName>
                        </p:attrNameLst>
                      </p:cBhvr>
                      <p:to>
                        <p:strVal val="visible"/>
                      </p:to>
                    </p:set>
                  </p:childTnLst>
                </p:cTn>
              </p:par>
            </p:tnLst>
          </p:tmpl>
          <p:tmpl lvl="5">
            <p:tnLst>
              <p:par>
                <p:cTn presetID="1" presetClass="entr" presetSubtype="0" fill="hold" nodeType="clickEffect">
                  <p:stCondLst>
                    <p:cond delay="0"/>
                  </p:stCondLst>
                  <p:childTnLst>
                    <p:set>
                      <p:cBhvr>
                        <p:cTn dur="1" fill="hold">
                          <p:stCondLst>
                            <p:cond delay="0"/>
                          </p:stCondLst>
                        </p:cTn>
                        <p:tgtEl>
                          <p:spTgt spid="4099"/>
                        </p:tgtEl>
                        <p:attrNameLst>
                          <p:attrName>style.visibility</p:attrName>
                        </p:attrNameLst>
                      </p:cBhvr>
                      <p:to>
                        <p:strVal val="visible"/>
                      </p:to>
                    </p:set>
                  </p:childTnLst>
                </p:cTn>
              </p:par>
            </p:tnLst>
          </p:tmpl>
        </p:tmplLst>
      </p:bldP>
    </p:bldLst>
  </p:timing>
  <p:hf hdr="0" dt="0"/>
  <p:txStyles>
    <p:titleStyle>
      <a:lvl1pPr algn="ctr" rtl="0" fontAlgn="base">
        <a:spcBef>
          <a:spcPct val="0"/>
        </a:spcBef>
        <a:spcAft>
          <a:spcPct val="0"/>
        </a:spcAft>
        <a:defRPr sz="4400" kern="1200">
          <a:solidFill>
            <a:srgbClr val="000000"/>
          </a:solidFill>
          <a:latin typeface="+mj-lt"/>
          <a:ea typeface="+mj-ea"/>
          <a:cs typeface="+mj-cs"/>
        </a:defRPr>
      </a:lvl1pPr>
      <a:lvl2pPr algn="ctr" rtl="0" fontAlgn="base">
        <a:spcBef>
          <a:spcPct val="0"/>
        </a:spcBef>
        <a:spcAft>
          <a:spcPct val="0"/>
        </a:spcAft>
        <a:defRPr sz="4400">
          <a:solidFill>
            <a:srgbClr val="000000"/>
          </a:solidFill>
          <a:latin typeface="Arial Black" panose="020B0A04020102020204" pitchFamily="34" charset="0"/>
        </a:defRPr>
      </a:lvl2pPr>
      <a:lvl3pPr algn="ctr" rtl="0" fontAlgn="base">
        <a:spcBef>
          <a:spcPct val="0"/>
        </a:spcBef>
        <a:spcAft>
          <a:spcPct val="0"/>
        </a:spcAft>
        <a:defRPr sz="4400">
          <a:solidFill>
            <a:srgbClr val="000000"/>
          </a:solidFill>
          <a:latin typeface="Arial Black" panose="020B0A04020102020204" pitchFamily="34" charset="0"/>
        </a:defRPr>
      </a:lvl3pPr>
      <a:lvl4pPr algn="ctr" rtl="0" fontAlgn="base">
        <a:spcBef>
          <a:spcPct val="0"/>
        </a:spcBef>
        <a:spcAft>
          <a:spcPct val="0"/>
        </a:spcAft>
        <a:defRPr sz="4400">
          <a:solidFill>
            <a:srgbClr val="000000"/>
          </a:solidFill>
          <a:latin typeface="Arial Black" panose="020B0A04020102020204" pitchFamily="34" charset="0"/>
        </a:defRPr>
      </a:lvl4pPr>
      <a:lvl5pPr algn="ctr" rtl="0" fontAlgn="base">
        <a:spcBef>
          <a:spcPct val="0"/>
        </a:spcBef>
        <a:spcAft>
          <a:spcPct val="0"/>
        </a:spcAft>
        <a:defRPr sz="4400">
          <a:solidFill>
            <a:srgbClr val="000000"/>
          </a:solidFill>
          <a:latin typeface="Arial Black" panose="020B0A04020102020204" pitchFamily="34" charset="0"/>
        </a:defRPr>
      </a:lvl5pPr>
      <a:lvl6pPr marL="457200" algn="ctr" rtl="0" fontAlgn="base">
        <a:spcBef>
          <a:spcPct val="0"/>
        </a:spcBef>
        <a:spcAft>
          <a:spcPct val="0"/>
        </a:spcAft>
        <a:defRPr sz="4400">
          <a:solidFill>
            <a:srgbClr val="000000"/>
          </a:solidFill>
          <a:latin typeface="Arial Black" panose="020B0A04020102020204" pitchFamily="34" charset="0"/>
        </a:defRPr>
      </a:lvl6pPr>
      <a:lvl7pPr marL="914400" algn="ctr" rtl="0" fontAlgn="base">
        <a:spcBef>
          <a:spcPct val="0"/>
        </a:spcBef>
        <a:spcAft>
          <a:spcPct val="0"/>
        </a:spcAft>
        <a:defRPr sz="4400">
          <a:solidFill>
            <a:srgbClr val="000000"/>
          </a:solidFill>
          <a:latin typeface="Arial Black" panose="020B0A04020102020204" pitchFamily="34" charset="0"/>
        </a:defRPr>
      </a:lvl7pPr>
      <a:lvl8pPr marL="1371600" algn="ctr" rtl="0" fontAlgn="base">
        <a:spcBef>
          <a:spcPct val="0"/>
        </a:spcBef>
        <a:spcAft>
          <a:spcPct val="0"/>
        </a:spcAft>
        <a:defRPr sz="4400">
          <a:solidFill>
            <a:srgbClr val="000000"/>
          </a:solidFill>
          <a:latin typeface="Arial Black" panose="020B0A04020102020204" pitchFamily="34" charset="0"/>
        </a:defRPr>
      </a:lvl8pPr>
      <a:lvl9pPr marL="1828800" algn="ctr" rtl="0" fontAlgn="base">
        <a:spcBef>
          <a:spcPct val="0"/>
        </a:spcBef>
        <a:spcAft>
          <a:spcPct val="0"/>
        </a:spcAft>
        <a:defRPr sz="4400">
          <a:solidFill>
            <a:srgbClr val="000000"/>
          </a:solidFill>
          <a:latin typeface="Arial Black" panose="020B0A04020102020204" pitchFamily="34" charset="0"/>
        </a:defRPr>
      </a:lvl9pPr>
    </p:titleStyle>
    <p:bodyStyle>
      <a:lvl1pPr marL="342900" indent="-342900" algn="l" rtl="0" fontAlgn="base">
        <a:spcBef>
          <a:spcPct val="20000"/>
        </a:spcBef>
        <a:spcAft>
          <a:spcPct val="0"/>
        </a:spcAft>
        <a:buChar char="•"/>
        <a:defRPr sz="3600" kern="1200">
          <a:solidFill>
            <a:srgbClr val="000000"/>
          </a:solidFill>
          <a:latin typeface="+mn-lt"/>
          <a:ea typeface="+mn-ea"/>
          <a:cs typeface="+mn-cs"/>
        </a:defRPr>
      </a:lvl1pPr>
      <a:lvl2pPr marL="742950" indent="-285750" algn="l" rtl="0" fontAlgn="base">
        <a:spcBef>
          <a:spcPct val="20000"/>
        </a:spcBef>
        <a:spcAft>
          <a:spcPct val="0"/>
        </a:spcAft>
        <a:buChar char="–"/>
        <a:defRPr sz="3600" kern="1200">
          <a:solidFill>
            <a:srgbClr val="000000"/>
          </a:solidFill>
          <a:latin typeface="+mn-lt"/>
          <a:ea typeface="+mn-ea"/>
          <a:cs typeface="+mn-cs"/>
        </a:defRPr>
      </a:lvl2pPr>
      <a:lvl3pPr marL="1143000" indent="-228600" algn="l" rtl="0" fontAlgn="base">
        <a:spcBef>
          <a:spcPct val="20000"/>
        </a:spcBef>
        <a:spcAft>
          <a:spcPct val="0"/>
        </a:spcAft>
        <a:buChar char="•"/>
        <a:defRPr sz="3600" kern="1200">
          <a:solidFill>
            <a:srgbClr val="000000"/>
          </a:solidFill>
          <a:latin typeface="+mn-lt"/>
          <a:ea typeface="+mn-ea"/>
          <a:cs typeface="+mn-cs"/>
        </a:defRPr>
      </a:lvl3pPr>
      <a:lvl4pPr marL="1600200" indent="-228600" algn="l" rtl="0" fontAlgn="base">
        <a:spcBef>
          <a:spcPct val="20000"/>
        </a:spcBef>
        <a:spcAft>
          <a:spcPct val="0"/>
        </a:spcAft>
        <a:buChar char="–"/>
        <a:defRPr sz="3600" kern="1200">
          <a:solidFill>
            <a:srgbClr val="000000"/>
          </a:solidFill>
          <a:latin typeface="+mn-lt"/>
          <a:ea typeface="+mn-ea"/>
          <a:cs typeface="+mn-cs"/>
        </a:defRPr>
      </a:lvl4pPr>
      <a:lvl5pPr marL="2057400" indent="-228600" algn="l" rtl="0" fontAlgn="base">
        <a:spcBef>
          <a:spcPct val="20000"/>
        </a:spcBef>
        <a:spcAft>
          <a:spcPct val="0"/>
        </a:spcAft>
        <a:buChar char="»"/>
        <a:defRPr sz="3600" kern="1200">
          <a:solidFill>
            <a:srgbClr val="000000"/>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gradFill rotWithShape="0">
          <a:gsLst>
            <a:gs pos="0">
              <a:schemeClr val="bg1">
                <a:gamma/>
                <a:shade val="57647"/>
                <a:invGamma/>
              </a:schemeClr>
            </a:gs>
            <a:gs pos="100000">
              <a:schemeClr val="bg1"/>
            </a:gs>
          </a:gsLst>
          <a:lin ang="2700000" scaled="1"/>
        </a:gradFill>
        <a:effectLst/>
      </p:bgPr>
    </p:bg>
    <p:spTree>
      <p:nvGrpSpPr>
        <p:cNvPr id="1" name=""/>
        <p:cNvGrpSpPr/>
        <p:nvPr/>
      </p:nvGrpSpPr>
      <p:grpSpPr>
        <a:xfrm>
          <a:off x="0" y="0"/>
          <a:ext cx="0" cy="0"/>
          <a:chOff x="0" y="0"/>
          <a:chExt cx="0" cy="0"/>
        </a:xfrm>
      </p:grpSpPr>
      <p:grpSp>
        <p:nvGrpSpPr>
          <p:cNvPr id="61442" name="Group 2">
            <a:extLst>
              <a:ext uri="{FF2B5EF4-FFF2-40B4-BE49-F238E27FC236}">
                <a16:creationId xmlns:a16="http://schemas.microsoft.com/office/drawing/2014/main" id="{E4B7CF48-4AAD-1C53-7F89-3F89BA952B10}"/>
              </a:ext>
            </a:extLst>
          </p:cNvPr>
          <p:cNvGrpSpPr>
            <a:grpSpLocks/>
          </p:cNvGrpSpPr>
          <p:nvPr/>
        </p:nvGrpSpPr>
        <p:grpSpPr bwMode="auto">
          <a:xfrm>
            <a:off x="0" y="0"/>
            <a:ext cx="9144000" cy="6856413"/>
            <a:chOff x="0" y="0"/>
            <a:chExt cx="5760" cy="4319"/>
          </a:xfrm>
        </p:grpSpPr>
        <p:sp>
          <p:nvSpPr>
            <p:cNvPr id="61443" name="Freeform 3">
              <a:extLst>
                <a:ext uri="{FF2B5EF4-FFF2-40B4-BE49-F238E27FC236}">
                  <a16:creationId xmlns:a16="http://schemas.microsoft.com/office/drawing/2014/main" id="{D8B68517-7CC6-24F7-CCF7-D89D9002A0D0}"/>
                </a:ext>
              </a:extLst>
            </p:cNvPr>
            <p:cNvSpPr>
              <a:spLocks/>
            </p:cNvSpPr>
            <p:nvPr/>
          </p:nvSpPr>
          <p:spPr bwMode="hidden">
            <a:xfrm>
              <a:off x="0" y="12"/>
              <a:ext cx="5758" cy="3273"/>
            </a:xfrm>
            <a:custGeom>
              <a:avLst/>
              <a:gdLst>
                <a:gd name="T0" fmla="*/ 3193 w 5740"/>
                <a:gd name="T1" fmla="*/ 1816 h 3273"/>
                <a:gd name="T2" fmla="*/ 0 w 5740"/>
                <a:gd name="T3" fmla="*/ 0 h 3273"/>
                <a:gd name="T4" fmla="*/ 0 w 5740"/>
                <a:gd name="T5" fmla="*/ 522 h 3273"/>
                <a:gd name="T6" fmla="*/ 3037 w 5740"/>
                <a:gd name="T7" fmla="*/ 1978 h 3273"/>
                <a:gd name="T8" fmla="*/ 5740 w 5740"/>
                <a:gd name="T9" fmla="*/ 3273 h 3273"/>
                <a:gd name="T10" fmla="*/ 5740 w 5740"/>
                <a:gd name="T11" fmla="*/ 3267 h 3273"/>
                <a:gd name="T12" fmla="*/ 3193 w 5740"/>
                <a:gd name="T13" fmla="*/ 1816 h 3273"/>
                <a:gd name="T14" fmla="*/ 3193 w 5740"/>
                <a:gd name="T15" fmla="*/ 1816 h 327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740" h="3273">
                  <a:moveTo>
                    <a:pt x="3193" y="1816"/>
                  </a:moveTo>
                  <a:lnTo>
                    <a:pt x="0" y="0"/>
                  </a:lnTo>
                  <a:lnTo>
                    <a:pt x="0" y="522"/>
                  </a:lnTo>
                  <a:lnTo>
                    <a:pt x="3037" y="1978"/>
                  </a:lnTo>
                  <a:lnTo>
                    <a:pt x="5740" y="3273"/>
                  </a:lnTo>
                  <a:lnTo>
                    <a:pt x="5740" y="3267"/>
                  </a:lnTo>
                  <a:lnTo>
                    <a:pt x="3193" y="1816"/>
                  </a:lnTo>
                  <a:lnTo>
                    <a:pt x="3193" y="1816"/>
                  </a:lnTo>
                  <a:close/>
                </a:path>
              </a:pathLst>
            </a:custGeom>
            <a:gradFill rotWithShape="0">
              <a:gsLst>
                <a:gs pos="0">
                  <a:schemeClr val="bg2">
                    <a:gamma/>
                    <a:shade val="63529"/>
                    <a:invGamma/>
                  </a:schemeClr>
                </a:gs>
                <a:gs pos="100000">
                  <a:schemeClr val="bg2"/>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61444" name="Freeform 4">
              <a:extLst>
                <a:ext uri="{FF2B5EF4-FFF2-40B4-BE49-F238E27FC236}">
                  <a16:creationId xmlns:a16="http://schemas.microsoft.com/office/drawing/2014/main" id="{60BC6610-6A7B-5028-B9C6-2376CB95F21C}"/>
                </a:ext>
              </a:extLst>
            </p:cNvPr>
            <p:cNvSpPr>
              <a:spLocks/>
            </p:cNvSpPr>
            <p:nvPr/>
          </p:nvSpPr>
          <p:spPr bwMode="hidden">
            <a:xfrm>
              <a:off x="149" y="0"/>
              <a:ext cx="5609" cy="3243"/>
            </a:xfrm>
            <a:custGeom>
              <a:avLst/>
              <a:gdLst>
                <a:gd name="T0" fmla="*/ 3163 w 5591"/>
                <a:gd name="T1" fmla="*/ 1714 h 3243"/>
                <a:gd name="T2" fmla="*/ 431 w 5591"/>
                <a:gd name="T3" fmla="*/ 0 h 3243"/>
                <a:gd name="T4" fmla="*/ 0 w 5591"/>
                <a:gd name="T5" fmla="*/ 0 h 3243"/>
                <a:gd name="T6" fmla="*/ 3086 w 5591"/>
                <a:gd name="T7" fmla="*/ 1786 h 3243"/>
                <a:gd name="T8" fmla="*/ 5591 w 5591"/>
                <a:gd name="T9" fmla="*/ 3243 h 3243"/>
                <a:gd name="T10" fmla="*/ 5591 w 5591"/>
                <a:gd name="T11" fmla="*/ 3237 h 3243"/>
                <a:gd name="T12" fmla="*/ 3163 w 5591"/>
                <a:gd name="T13" fmla="*/ 1714 h 3243"/>
                <a:gd name="T14" fmla="*/ 3163 w 5591"/>
                <a:gd name="T15" fmla="*/ 1714 h 3243"/>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5591" h="3243">
                  <a:moveTo>
                    <a:pt x="3163" y="1714"/>
                  </a:moveTo>
                  <a:lnTo>
                    <a:pt x="431" y="0"/>
                  </a:lnTo>
                  <a:lnTo>
                    <a:pt x="0" y="0"/>
                  </a:lnTo>
                  <a:lnTo>
                    <a:pt x="3086" y="1786"/>
                  </a:lnTo>
                  <a:lnTo>
                    <a:pt x="5591" y="3243"/>
                  </a:lnTo>
                  <a:lnTo>
                    <a:pt x="5591" y="3237"/>
                  </a:lnTo>
                  <a:lnTo>
                    <a:pt x="3163" y="1714"/>
                  </a:lnTo>
                  <a:lnTo>
                    <a:pt x="3163" y="1714"/>
                  </a:lnTo>
                  <a:close/>
                </a:path>
              </a:pathLst>
            </a:custGeom>
            <a:gradFill rotWithShape="0">
              <a:gsLst>
                <a:gs pos="0">
                  <a:schemeClr val="bg1">
                    <a:gamma/>
                    <a:shade val="60784"/>
                    <a:invGamma/>
                  </a:schemeClr>
                </a:gs>
                <a:gs pos="100000">
                  <a:schemeClr val="bg1"/>
                </a:gs>
              </a:gsLst>
              <a:lin ang="27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61445" name="Freeform 5">
              <a:extLst>
                <a:ext uri="{FF2B5EF4-FFF2-40B4-BE49-F238E27FC236}">
                  <a16:creationId xmlns:a16="http://schemas.microsoft.com/office/drawing/2014/main" id="{2358B63C-E85A-93F9-CA28-96F758002A75}"/>
                </a:ext>
              </a:extLst>
            </p:cNvPr>
            <p:cNvSpPr>
              <a:spLocks/>
            </p:cNvSpPr>
            <p:nvPr/>
          </p:nvSpPr>
          <p:spPr bwMode="hidden">
            <a:xfrm>
              <a:off x="0" y="3433"/>
              <a:ext cx="4038" cy="191"/>
            </a:xfrm>
            <a:custGeom>
              <a:avLst/>
              <a:gdLst>
                <a:gd name="T0" fmla="*/ 0 w 4042"/>
                <a:gd name="T1" fmla="*/ 156 h 192"/>
                <a:gd name="T2" fmla="*/ 4042 w 4042"/>
                <a:gd name="T3" fmla="*/ 192 h 192"/>
                <a:gd name="T4" fmla="*/ 4042 w 4042"/>
                <a:gd name="T5" fmla="*/ 144 h 192"/>
                <a:gd name="T6" fmla="*/ 0 w 4042"/>
                <a:gd name="T7" fmla="*/ 0 h 192"/>
                <a:gd name="T8" fmla="*/ 0 w 4042"/>
                <a:gd name="T9" fmla="*/ 156 h 192"/>
                <a:gd name="T10" fmla="*/ 0 w 4042"/>
                <a:gd name="T11" fmla="*/ 156 h 192"/>
              </a:gdLst>
              <a:ahLst/>
              <a:cxnLst>
                <a:cxn ang="0">
                  <a:pos x="T0" y="T1"/>
                </a:cxn>
                <a:cxn ang="0">
                  <a:pos x="T2" y="T3"/>
                </a:cxn>
                <a:cxn ang="0">
                  <a:pos x="T4" y="T5"/>
                </a:cxn>
                <a:cxn ang="0">
                  <a:pos x="T6" y="T7"/>
                </a:cxn>
                <a:cxn ang="0">
                  <a:pos x="T8" y="T9"/>
                </a:cxn>
                <a:cxn ang="0">
                  <a:pos x="T10" y="T11"/>
                </a:cxn>
              </a:cxnLst>
              <a:rect l="0" t="0" r="r" b="b"/>
              <a:pathLst>
                <a:path w="4042" h="192">
                  <a:moveTo>
                    <a:pt x="0" y="156"/>
                  </a:moveTo>
                  <a:lnTo>
                    <a:pt x="4042" y="192"/>
                  </a:lnTo>
                  <a:lnTo>
                    <a:pt x="4042" y="144"/>
                  </a:lnTo>
                  <a:lnTo>
                    <a:pt x="0" y="0"/>
                  </a:lnTo>
                  <a:lnTo>
                    <a:pt x="0" y="156"/>
                  </a:lnTo>
                  <a:lnTo>
                    <a:pt x="0" y="156"/>
                  </a:lnTo>
                  <a:close/>
                </a:path>
              </a:pathLst>
            </a:custGeom>
            <a:gradFill rotWithShape="0">
              <a:gsLst>
                <a:gs pos="0">
                  <a:schemeClr val="bg2">
                    <a:gamma/>
                    <a:shade val="75686"/>
                    <a:invGamma/>
                  </a:schemeClr>
                </a:gs>
                <a:gs pos="100000">
                  <a:schemeClr val="bg2"/>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61446" name="Freeform 6">
              <a:extLst>
                <a:ext uri="{FF2B5EF4-FFF2-40B4-BE49-F238E27FC236}">
                  <a16:creationId xmlns:a16="http://schemas.microsoft.com/office/drawing/2014/main" id="{C307180D-EAF0-FC18-135C-C12D33F96878}"/>
                </a:ext>
              </a:extLst>
            </p:cNvPr>
            <p:cNvSpPr>
              <a:spLocks/>
            </p:cNvSpPr>
            <p:nvPr/>
          </p:nvSpPr>
          <p:spPr bwMode="hidden">
            <a:xfrm>
              <a:off x="4038" y="3577"/>
              <a:ext cx="1720" cy="65"/>
            </a:xfrm>
            <a:custGeom>
              <a:avLst/>
              <a:gdLst>
                <a:gd name="T0" fmla="*/ 1722 w 1722"/>
                <a:gd name="T1" fmla="*/ 66 h 66"/>
                <a:gd name="T2" fmla="*/ 1722 w 1722"/>
                <a:gd name="T3" fmla="*/ 60 h 66"/>
                <a:gd name="T4" fmla="*/ 0 w 1722"/>
                <a:gd name="T5" fmla="*/ 0 h 66"/>
                <a:gd name="T6" fmla="*/ 0 w 1722"/>
                <a:gd name="T7" fmla="*/ 48 h 66"/>
                <a:gd name="T8" fmla="*/ 1722 w 1722"/>
                <a:gd name="T9" fmla="*/ 66 h 66"/>
                <a:gd name="T10" fmla="*/ 1722 w 1722"/>
                <a:gd name="T11" fmla="*/ 66 h 66"/>
              </a:gdLst>
              <a:ahLst/>
              <a:cxnLst>
                <a:cxn ang="0">
                  <a:pos x="T0" y="T1"/>
                </a:cxn>
                <a:cxn ang="0">
                  <a:pos x="T2" y="T3"/>
                </a:cxn>
                <a:cxn ang="0">
                  <a:pos x="T4" y="T5"/>
                </a:cxn>
                <a:cxn ang="0">
                  <a:pos x="T6" y="T7"/>
                </a:cxn>
                <a:cxn ang="0">
                  <a:pos x="T8" y="T9"/>
                </a:cxn>
                <a:cxn ang="0">
                  <a:pos x="T10" y="T11"/>
                </a:cxn>
              </a:cxnLst>
              <a:rect l="0" t="0" r="r" b="b"/>
              <a:pathLst>
                <a:path w="1722" h="66">
                  <a:moveTo>
                    <a:pt x="1722" y="66"/>
                  </a:moveTo>
                  <a:lnTo>
                    <a:pt x="1722" y="60"/>
                  </a:lnTo>
                  <a:lnTo>
                    <a:pt x="0" y="0"/>
                  </a:lnTo>
                  <a:lnTo>
                    <a:pt x="0" y="48"/>
                  </a:lnTo>
                  <a:lnTo>
                    <a:pt x="1722" y="66"/>
                  </a:lnTo>
                  <a:lnTo>
                    <a:pt x="1722" y="66"/>
                  </a:lnTo>
                  <a:close/>
                </a:path>
              </a:pathLst>
            </a:custGeom>
            <a:gradFill rotWithShape="0">
              <a:gsLst>
                <a:gs pos="0">
                  <a:schemeClr val="bg2"/>
                </a:gs>
                <a:gs pos="100000">
                  <a:schemeClr val="bg1"/>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61447" name="Freeform 7">
              <a:extLst>
                <a:ext uri="{FF2B5EF4-FFF2-40B4-BE49-F238E27FC236}">
                  <a16:creationId xmlns:a16="http://schemas.microsoft.com/office/drawing/2014/main" id="{B87F730A-22B5-ECCE-0FFF-C61426FA7886}"/>
                </a:ext>
              </a:extLst>
            </p:cNvPr>
            <p:cNvSpPr>
              <a:spLocks/>
            </p:cNvSpPr>
            <p:nvPr/>
          </p:nvSpPr>
          <p:spPr bwMode="hidden">
            <a:xfrm>
              <a:off x="0" y="3726"/>
              <a:ext cx="4784" cy="329"/>
            </a:xfrm>
            <a:custGeom>
              <a:avLst/>
              <a:gdLst>
                <a:gd name="T0" fmla="*/ 0 w 4789"/>
                <a:gd name="T1" fmla="*/ 329 h 329"/>
                <a:gd name="T2" fmla="*/ 4789 w 4789"/>
                <a:gd name="T3" fmla="*/ 77 h 329"/>
                <a:gd name="T4" fmla="*/ 4789 w 4789"/>
                <a:gd name="T5" fmla="*/ 0 h 329"/>
                <a:gd name="T6" fmla="*/ 0 w 4789"/>
                <a:gd name="T7" fmla="*/ 107 h 329"/>
                <a:gd name="T8" fmla="*/ 0 w 4789"/>
                <a:gd name="T9" fmla="*/ 329 h 329"/>
                <a:gd name="T10" fmla="*/ 0 w 4789"/>
                <a:gd name="T11" fmla="*/ 329 h 329"/>
              </a:gdLst>
              <a:ahLst/>
              <a:cxnLst>
                <a:cxn ang="0">
                  <a:pos x="T0" y="T1"/>
                </a:cxn>
                <a:cxn ang="0">
                  <a:pos x="T2" y="T3"/>
                </a:cxn>
                <a:cxn ang="0">
                  <a:pos x="T4" y="T5"/>
                </a:cxn>
                <a:cxn ang="0">
                  <a:pos x="T6" y="T7"/>
                </a:cxn>
                <a:cxn ang="0">
                  <a:pos x="T8" y="T9"/>
                </a:cxn>
                <a:cxn ang="0">
                  <a:pos x="T10" y="T11"/>
                </a:cxn>
              </a:cxnLst>
              <a:rect l="0" t="0" r="r" b="b"/>
              <a:pathLst>
                <a:path w="4789" h="329">
                  <a:moveTo>
                    <a:pt x="0" y="329"/>
                  </a:moveTo>
                  <a:lnTo>
                    <a:pt x="4789" y="77"/>
                  </a:lnTo>
                  <a:lnTo>
                    <a:pt x="4789" y="0"/>
                  </a:lnTo>
                  <a:lnTo>
                    <a:pt x="0" y="107"/>
                  </a:lnTo>
                  <a:lnTo>
                    <a:pt x="0" y="329"/>
                  </a:lnTo>
                  <a:lnTo>
                    <a:pt x="0" y="329"/>
                  </a:lnTo>
                  <a:close/>
                </a:path>
              </a:pathLst>
            </a:custGeom>
            <a:gradFill rotWithShape="0">
              <a:gsLst>
                <a:gs pos="0">
                  <a:schemeClr val="bg1">
                    <a:gamma/>
                    <a:shade val="81961"/>
                    <a:invGamma/>
                  </a:schemeClr>
                </a:gs>
                <a:gs pos="100000">
                  <a:schemeClr val="bg1"/>
                </a:gs>
              </a:gsLst>
              <a:lin ang="0" scaled="1"/>
            </a:gradFill>
            <a:ln>
              <a:noFill/>
            </a:ln>
            <a:effectLst/>
            <a:extLst>
              <a:ext uri="{91240B29-F687-4F45-9708-019B960494DF}">
                <a14:hiddenLine xmlns:a14="http://schemas.microsoft.com/office/drawing/2010/main" w="9525" cap="flat" cmpd="sng">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a:p>
          </p:txBody>
        </p:sp>
        <p:sp>
          <p:nvSpPr>
            <p:cNvPr id="61448" name="Freeform 8">
              <a:extLst>
                <a:ext uri="{FF2B5EF4-FFF2-40B4-BE49-F238E27FC236}">
                  <a16:creationId xmlns:a16="http://schemas.microsoft.com/office/drawing/2014/main" id="{093284F1-C453-C598-CDA3-DEC826E4915A}"/>
                </a:ext>
              </a:extLst>
            </p:cNvPr>
            <p:cNvSpPr>
              <a:spLocks/>
            </p:cNvSpPr>
            <p:nvPr/>
          </p:nvSpPr>
          <p:spPr bwMode="hidden">
            <a:xfrm>
              <a:off x="4784" y="3702"/>
              <a:ext cx="974" cy="101"/>
            </a:xfrm>
            <a:custGeom>
              <a:avLst/>
              <a:gdLst>
                <a:gd name="T0" fmla="*/ 975 w 975"/>
                <a:gd name="T1" fmla="*/ 48 h 101"/>
                <a:gd name="T2" fmla="*/ 975 w 975"/>
                <a:gd name="T3" fmla="*/ 0 h 101"/>
                <a:gd name="T4" fmla="*/ 0 w 975"/>
                <a:gd name="T5" fmla="*/ 24 h 101"/>
                <a:gd name="T6" fmla="*/ 0 w 975"/>
                <a:gd name="T7" fmla="*/ 101 h 101"/>
                <a:gd name="T8" fmla="*/ 975 w 975"/>
                <a:gd name="T9" fmla="*/ 48 h 101"/>
                <a:gd name="T10" fmla="*/ 975 w 975"/>
                <a:gd name="T11" fmla="*/ 48 h 101"/>
              </a:gdLst>
              <a:ahLst/>
              <a:cxnLst>
                <a:cxn ang="0">
                  <a:pos x="T0" y="T1"/>
                </a:cxn>
                <a:cxn ang="0">
                  <a:pos x="T2" y="T3"/>
                </a:cxn>
                <a:cxn ang="0">
                  <a:pos x="T4" y="T5"/>
                </a:cxn>
                <a:cxn ang="0">
                  <a:pos x="T6" y="T7"/>
                </a:cxn>
                <a:cxn ang="0">
                  <a:pos x="T8" y="T9"/>
                </a:cxn>
                <a:cxn ang="0">
                  <a:pos x="T10" y="T11"/>
                </a:cxn>
              </a:cxnLst>
              <a:rect l="0" t="0" r="r" b="b"/>
              <a:pathLst>
                <a:path w="975" h="101">
                  <a:moveTo>
                    <a:pt x="975" y="48"/>
                  </a:moveTo>
                  <a:lnTo>
                    <a:pt x="975" y="0"/>
                  </a:lnTo>
                  <a:lnTo>
                    <a:pt x="0" y="24"/>
                  </a:lnTo>
                  <a:lnTo>
                    <a:pt x="0" y="101"/>
                  </a:lnTo>
                  <a:lnTo>
                    <a:pt x="975" y="48"/>
                  </a:lnTo>
                  <a:lnTo>
                    <a:pt x="975" y="48"/>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61449" name="Freeform 9">
              <a:extLst>
                <a:ext uri="{FF2B5EF4-FFF2-40B4-BE49-F238E27FC236}">
                  <a16:creationId xmlns:a16="http://schemas.microsoft.com/office/drawing/2014/main" id="{D2BFE3C7-C95F-3E86-4720-A23F3C4D283C}"/>
                </a:ext>
              </a:extLst>
            </p:cNvPr>
            <p:cNvSpPr>
              <a:spLocks/>
            </p:cNvSpPr>
            <p:nvPr/>
          </p:nvSpPr>
          <p:spPr bwMode="hidden">
            <a:xfrm>
              <a:off x="3619" y="3815"/>
              <a:ext cx="2139" cy="198"/>
            </a:xfrm>
            <a:custGeom>
              <a:avLst/>
              <a:gdLst>
                <a:gd name="T0" fmla="*/ 2141 w 2141"/>
                <a:gd name="T1" fmla="*/ 0 h 198"/>
                <a:gd name="T2" fmla="*/ 0 w 2141"/>
                <a:gd name="T3" fmla="*/ 156 h 198"/>
                <a:gd name="T4" fmla="*/ 0 w 2141"/>
                <a:gd name="T5" fmla="*/ 198 h 198"/>
                <a:gd name="T6" fmla="*/ 2141 w 2141"/>
                <a:gd name="T7" fmla="*/ 0 h 198"/>
                <a:gd name="T8" fmla="*/ 2141 w 2141"/>
                <a:gd name="T9" fmla="*/ 0 h 198"/>
              </a:gdLst>
              <a:ahLst/>
              <a:cxnLst>
                <a:cxn ang="0">
                  <a:pos x="T0" y="T1"/>
                </a:cxn>
                <a:cxn ang="0">
                  <a:pos x="T2" y="T3"/>
                </a:cxn>
                <a:cxn ang="0">
                  <a:pos x="T4" y="T5"/>
                </a:cxn>
                <a:cxn ang="0">
                  <a:pos x="T6" y="T7"/>
                </a:cxn>
                <a:cxn ang="0">
                  <a:pos x="T8" y="T9"/>
                </a:cxn>
              </a:cxnLst>
              <a:rect l="0" t="0" r="r" b="b"/>
              <a:pathLst>
                <a:path w="2141" h="198">
                  <a:moveTo>
                    <a:pt x="2141" y="0"/>
                  </a:moveTo>
                  <a:lnTo>
                    <a:pt x="0" y="156"/>
                  </a:lnTo>
                  <a:lnTo>
                    <a:pt x="0" y="198"/>
                  </a:lnTo>
                  <a:lnTo>
                    <a:pt x="2141" y="0"/>
                  </a:lnTo>
                  <a:lnTo>
                    <a:pt x="2141" y="0"/>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61450" name="Freeform 10">
              <a:extLst>
                <a:ext uri="{FF2B5EF4-FFF2-40B4-BE49-F238E27FC236}">
                  <a16:creationId xmlns:a16="http://schemas.microsoft.com/office/drawing/2014/main" id="{D92F2F6E-3915-5DB6-070C-EC36BD6D62F8}"/>
                </a:ext>
              </a:extLst>
            </p:cNvPr>
            <p:cNvSpPr>
              <a:spLocks/>
            </p:cNvSpPr>
            <p:nvPr/>
          </p:nvSpPr>
          <p:spPr bwMode="hidden">
            <a:xfrm>
              <a:off x="0" y="3971"/>
              <a:ext cx="3619" cy="348"/>
            </a:xfrm>
            <a:custGeom>
              <a:avLst/>
              <a:gdLst>
                <a:gd name="T0" fmla="*/ 0 w 3623"/>
                <a:gd name="T1" fmla="*/ 348 h 348"/>
                <a:gd name="T2" fmla="*/ 311 w 3623"/>
                <a:gd name="T3" fmla="*/ 348 h 348"/>
                <a:gd name="T4" fmla="*/ 3623 w 3623"/>
                <a:gd name="T5" fmla="*/ 42 h 348"/>
                <a:gd name="T6" fmla="*/ 3623 w 3623"/>
                <a:gd name="T7" fmla="*/ 0 h 348"/>
                <a:gd name="T8" fmla="*/ 0 w 3623"/>
                <a:gd name="T9" fmla="*/ 264 h 348"/>
                <a:gd name="T10" fmla="*/ 0 w 3623"/>
                <a:gd name="T11" fmla="*/ 348 h 348"/>
                <a:gd name="T12" fmla="*/ 0 w 3623"/>
                <a:gd name="T13" fmla="*/ 348 h 348"/>
              </a:gdLst>
              <a:ahLst/>
              <a:cxnLst>
                <a:cxn ang="0">
                  <a:pos x="T0" y="T1"/>
                </a:cxn>
                <a:cxn ang="0">
                  <a:pos x="T2" y="T3"/>
                </a:cxn>
                <a:cxn ang="0">
                  <a:pos x="T4" y="T5"/>
                </a:cxn>
                <a:cxn ang="0">
                  <a:pos x="T6" y="T7"/>
                </a:cxn>
                <a:cxn ang="0">
                  <a:pos x="T8" y="T9"/>
                </a:cxn>
                <a:cxn ang="0">
                  <a:pos x="T10" y="T11"/>
                </a:cxn>
                <a:cxn ang="0">
                  <a:pos x="T12" y="T13"/>
                </a:cxn>
              </a:cxnLst>
              <a:rect l="0" t="0" r="r" b="b"/>
              <a:pathLst>
                <a:path w="3623" h="348">
                  <a:moveTo>
                    <a:pt x="0" y="348"/>
                  </a:moveTo>
                  <a:lnTo>
                    <a:pt x="311" y="348"/>
                  </a:lnTo>
                  <a:lnTo>
                    <a:pt x="3623" y="42"/>
                  </a:lnTo>
                  <a:lnTo>
                    <a:pt x="3623" y="0"/>
                  </a:lnTo>
                  <a:lnTo>
                    <a:pt x="0" y="264"/>
                  </a:lnTo>
                  <a:lnTo>
                    <a:pt x="0" y="348"/>
                  </a:lnTo>
                  <a:lnTo>
                    <a:pt x="0" y="348"/>
                  </a:lnTo>
                  <a:close/>
                </a:path>
              </a:pathLst>
            </a:custGeom>
            <a:gradFill rotWithShape="0">
              <a:gsLst>
                <a:gs pos="0">
                  <a:schemeClr val="bg1">
                    <a:gamma/>
                    <a:shade val="72549"/>
                    <a:invGamma/>
                  </a:schemeClr>
                </a:gs>
                <a:gs pos="100000">
                  <a:schemeClr val="bg1"/>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61451" name="Freeform 11">
              <a:extLst>
                <a:ext uri="{FF2B5EF4-FFF2-40B4-BE49-F238E27FC236}">
                  <a16:creationId xmlns:a16="http://schemas.microsoft.com/office/drawing/2014/main" id="{92EE138C-C7FE-B745-C664-FF980DBA3017}"/>
                </a:ext>
              </a:extLst>
            </p:cNvPr>
            <p:cNvSpPr>
              <a:spLocks/>
            </p:cNvSpPr>
            <p:nvPr/>
          </p:nvSpPr>
          <p:spPr bwMode="hidden">
            <a:xfrm>
              <a:off x="2097" y="4043"/>
              <a:ext cx="2514" cy="276"/>
            </a:xfrm>
            <a:custGeom>
              <a:avLst/>
              <a:gdLst>
                <a:gd name="T0" fmla="*/ 2182 w 2517"/>
                <a:gd name="T1" fmla="*/ 276 h 276"/>
                <a:gd name="T2" fmla="*/ 2517 w 2517"/>
                <a:gd name="T3" fmla="*/ 204 h 276"/>
                <a:gd name="T4" fmla="*/ 2260 w 2517"/>
                <a:gd name="T5" fmla="*/ 0 h 276"/>
                <a:gd name="T6" fmla="*/ 0 w 2517"/>
                <a:gd name="T7" fmla="*/ 276 h 276"/>
                <a:gd name="T8" fmla="*/ 2182 w 2517"/>
                <a:gd name="T9" fmla="*/ 276 h 276"/>
                <a:gd name="T10" fmla="*/ 2182 w 2517"/>
                <a:gd name="T11" fmla="*/ 276 h 276"/>
              </a:gdLst>
              <a:ahLst/>
              <a:cxnLst>
                <a:cxn ang="0">
                  <a:pos x="T0" y="T1"/>
                </a:cxn>
                <a:cxn ang="0">
                  <a:pos x="T2" y="T3"/>
                </a:cxn>
                <a:cxn ang="0">
                  <a:pos x="T4" y="T5"/>
                </a:cxn>
                <a:cxn ang="0">
                  <a:pos x="T6" y="T7"/>
                </a:cxn>
                <a:cxn ang="0">
                  <a:pos x="T8" y="T9"/>
                </a:cxn>
                <a:cxn ang="0">
                  <a:pos x="T10" y="T11"/>
                </a:cxn>
              </a:cxnLst>
              <a:rect l="0" t="0" r="r" b="b"/>
              <a:pathLst>
                <a:path w="2517" h="276">
                  <a:moveTo>
                    <a:pt x="2182" y="276"/>
                  </a:moveTo>
                  <a:lnTo>
                    <a:pt x="2517" y="204"/>
                  </a:lnTo>
                  <a:lnTo>
                    <a:pt x="2260" y="0"/>
                  </a:lnTo>
                  <a:lnTo>
                    <a:pt x="0" y="276"/>
                  </a:lnTo>
                  <a:lnTo>
                    <a:pt x="2182" y="276"/>
                  </a:lnTo>
                  <a:lnTo>
                    <a:pt x="2182" y="276"/>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61452" name="Freeform 12">
              <a:extLst>
                <a:ext uri="{FF2B5EF4-FFF2-40B4-BE49-F238E27FC236}">
                  <a16:creationId xmlns:a16="http://schemas.microsoft.com/office/drawing/2014/main" id="{FE922C13-962D-FCEF-2C0C-8B031757E0D7}"/>
                </a:ext>
              </a:extLst>
            </p:cNvPr>
            <p:cNvSpPr>
              <a:spLocks/>
            </p:cNvSpPr>
            <p:nvPr/>
          </p:nvSpPr>
          <p:spPr bwMode="hidden">
            <a:xfrm>
              <a:off x="4354" y="3869"/>
              <a:ext cx="1404" cy="378"/>
            </a:xfrm>
            <a:custGeom>
              <a:avLst/>
              <a:gdLst>
                <a:gd name="T0" fmla="*/ 1405 w 1405"/>
                <a:gd name="T1" fmla="*/ 126 h 378"/>
                <a:gd name="T2" fmla="*/ 1405 w 1405"/>
                <a:gd name="T3" fmla="*/ 0 h 378"/>
                <a:gd name="T4" fmla="*/ 0 w 1405"/>
                <a:gd name="T5" fmla="*/ 174 h 378"/>
                <a:gd name="T6" fmla="*/ 257 w 1405"/>
                <a:gd name="T7" fmla="*/ 378 h 378"/>
                <a:gd name="T8" fmla="*/ 1405 w 1405"/>
                <a:gd name="T9" fmla="*/ 126 h 378"/>
                <a:gd name="T10" fmla="*/ 1405 w 1405"/>
                <a:gd name="T11" fmla="*/ 126 h 378"/>
              </a:gdLst>
              <a:ahLst/>
              <a:cxnLst>
                <a:cxn ang="0">
                  <a:pos x="T0" y="T1"/>
                </a:cxn>
                <a:cxn ang="0">
                  <a:pos x="T2" y="T3"/>
                </a:cxn>
                <a:cxn ang="0">
                  <a:pos x="T4" y="T5"/>
                </a:cxn>
                <a:cxn ang="0">
                  <a:pos x="T6" y="T7"/>
                </a:cxn>
                <a:cxn ang="0">
                  <a:pos x="T8" y="T9"/>
                </a:cxn>
                <a:cxn ang="0">
                  <a:pos x="T10" y="T11"/>
                </a:cxn>
              </a:cxnLst>
              <a:rect l="0" t="0" r="r" b="b"/>
              <a:pathLst>
                <a:path w="1405" h="378">
                  <a:moveTo>
                    <a:pt x="1405" y="126"/>
                  </a:moveTo>
                  <a:lnTo>
                    <a:pt x="1405" y="0"/>
                  </a:lnTo>
                  <a:lnTo>
                    <a:pt x="0" y="174"/>
                  </a:lnTo>
                  <a:lnTo>
                    <a:pt x="257" y="378"/>
                  </a:lnTo>
                  <a:lnTo>
                    <a:pt x="1405" y="126"/>
                  </a:lnTo>
                  <a:lnTo>
                    <a:pt x="1405" y="126"/>
                  </a:lnTo>
                  <a:close/>
                </a:path>
              </a:pathLst>
            </a:custGeom>
            <a:gradFill rotWithShape="0">
              <a:gsLst>
                <a:gs pos="0">
                  <a:schemeClr val="bg1"/>
                </a:gs>
                <a:gs pos="100000">
                  <a:schemeClr val="bg1">
                    <a:gamma/>
                    <a:tint val="96863"/>
                    <a:invGamma/>
                  </a:schemeClr>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61453" name="Freeform 13">
              <a:extLst>
                <a:ext uri="{FF2B5EF4-FFF2-40B4-BE49-F238E27FC236}">
                  <a16:creationId xmlns:a16="http://schemas.microsoft.com/office/drawing/2014/main" id="{C48E375E-4F5D-916D-E002-17D2D906A6BB}"/>
                </a:ext>
              </a:extLst>
            </p:cNvPr>
            <p:cNvSpPr>
              <a:spLocks/>
            </p:cNvSpPr>
            <p:nvPr/>
          </p:nvSpPr>
          <p:spPr bwMode="hidden">
            <a:xfrm>
              <a:off x="5030" y="3151"/>
              <a:ext cx="728" cy="240"/>
            </a:xfrm>
            <a:custGeom>
              <a:avLst/>
              <a:gdLst>
                <a:gd name="T0" fmla="*/ 729 w 729"/>
                <a:gd name="T1" fmla="*/ 240 h 240"/>
                <a:gd name="T2" fmla="*/ 0 w 729"/>
                <a:gd name="T3" fmla="*/ 0 h 240"/>
                <a:gd name="T4" fmla="*/ 0 w 729"/>
                <a:gd name="T5" fmla="*/ 6 h 240"/>
                <a:gd name="T6" fmla="*/ 729 w 729"/>
                <a:gd name="T7" fmla="*/ 240 h 240"/>
                <a:gd name="T8" fmla="*/ 729 w 729"/>
                <a:gd name="T9" fmla="*/ 240 h 240"/>
              </a:gdLst>
              <a:ahLst/>
              <a:cxnLst>
                <a:cxn ang="0">
                  <a:pos x="T0" y="T1"/>
                </a:cxn>
                <a:cxn ang="0">
                  <a:pos x="T2" y="T3"/>
                </a:cxn>
                <a:cxn ang="0">
                  <a:pos x="T4" y="T5"/>
                </a:cxn>
                <a:cxn ang="0">
                  <a:pos x="T6" y="T7"/>
                </a:cxn>
                <a:cxn ang="0">
                  <a:pos x="T8" y="T9"/>
                </a:cxn>
              </a:cxnLst>
              <a:rect l="0" t="0" r="r" b="b"/>
              <a:pathLst>
                <a:path w="729" h="240">
                  <a:moveTo>
                    <a:pt x="729" y="240"/>
                  </a:moveTo>
                  <a:lnTo>
                    <a:pt x="0" y="0"/>
                  </a:lnTo>
                  <a:lnTo>
                    <a:pt x="0" y="6"/>
                  </a:lnTo>
                  <a:lnTo>
                    <a:pt x="729" y="240"/>
                  </a:lnTo>
                  <a:lnTo>
                    <a:pt x="729" y="240"/>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61454" name="Freeform 14">
              <a:extLst>
                <a:ext uri="{FF2B5EF4-FFF2-40B4-BE49-F238E27FC236}">
                  <a16:creationId xmlns:a16="http://schemas.microsoft.com/office/drawing/2014/main" id="{8C6F0FFB-67E1-47EA-64E3-448069A233F4}"/>
                </a:ext>
              </a:extLst>
            </p:cNvPr>
            <p:cNvSpPr>
              <a:spLocks/>
            </p:cNvSpPr>
            <p:nvPr/>
          </p:nvSpPr>
          <p:spPr bwMode="hidden">
            <a:xfrm>
              <a:off x="0" y="1486"/>
              <a:ext cx="5030" cy="1671"/>
            </a:xfrm>
            <a:custGeom>
              <a:avLst/>
              <a:gdLst>
                <a:gd name="T0" fmla="*/ 0 w 5035"/>
                <a:gd name="T1" fmla="*/ 72 h 1672"/>
                <a:gd name="T2" fmla="*/ 5035 w 5035"/>
                <a:gd name="T3" fmla="*/ 1672 h 1672"/>
                <a:gd name="T4" fmla="*/ 5035 w 5035"/>
                <a:gd name="T5" fmla="*/ 1666 h 1672"/>
                <a:gd name="T6" fmla="*/ 0 w 5035"/>
                <a:gd name="T7" fmla="*/ 0 h 1672"/>
                <a:gd name="T8" fmla="*/ 0 w 5035"/>
                <a:gd name="T9" fmla="*/ 72 h 1672"/>
                <a:gd name="T10" fmla="*/ 0 w 5035"/>
                <a:gd name="T11" fmla="*/ 72 h 1672"/>
              </a:gdLst>
              <a:ahLst/>
              <a:cxnLst>
                <a:cxn ang="0">
                  <a:pos x="T0" y="T1"/>
                </a:cxn>
                <a:cxn ang="0">
                  <a:pos x="T2" y="T3"/>
                </a:cxn>
                <a:cxn ang="0">
                  <a:pos x="T4" y="T5"/>
                </a:cxn>
                <a:cxn ang="0">
                  <a:pos x="T6" y="T7"/>
                </a:cxn>
                <a:cxn ang="0">
                  <a:pos x="T8" y="T9"/>
                </a:cxn>
                <a:cxn ang="0">
                  <a:pos x="T10" y="T11"/>
                </a:cxn>
              </a:cxnLst>
              <a:rect l="0" t="0" r="r" b="b"/>
              <a:pathLst>
                <a:path w="5035" h="1672">
                  <a:moveTo>
                    <a:pt x="0" y="72"/>
                  </a:moveTo>
                  <a:lnTo>
                    <a:pt x="5035" y="1672"/>
                  </a:lnTo>
                  <a:lnTo>
                    <a:pt x="5035" y="1666"/>
                  </a:lnTo>
                  <a:lnTo>
                    <a:pt x="0" y="0"/>
                  </a:lnTo>
                  <a:lnTo>
                    <a:pt x="0" y="72"/>
                  </a:lnTo>
                  <a:lnTo>
                    <a:pt x="0" y="72"/>
                  </a:lnTo>
                  <a:close/>
                </a:path>
              </a:pathLst>
            </a:custGeom>
            <a:gradFill rotWithShape="0">
              <a:gsLst>
                <a:gs pos="0">
                  <a:schemeClr val="bg1">
                    <a:gamma/>
                    <a:shade val="54510"/>
                    <a:invGamma/>
                  </a:schemeClr>
                </a:gs>
                <a:gs pos="100000">
                  <a:schemeClr val="bg1"/>
                </a:gs>
              </a:gsLst>
              <a:lin ang="27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61455" name="Freeform 15">
              <a:extLst>
                <a:ext uri="{FF2B5EF4-FFF2-40B4-BE49-F238E27FC236}">
                  <a16:creationId xmlns:a16="http://schemas.microsoft.com/office/drawing/2014/main" id="{58429D2D-EF14-42FF-D81D-B670051447C2}"/>
                </a:ext>
              </a:extLst>
            </p:cNvPr>
            <p:cNvSpPr>
              <a:spLocks/>
            </p:cNvSpPr>
            <p:nvPr/>
          </p:nvSpPr>
          <p:spPr bwMode="hidden">
            <a:xfrm>
              <a:off x="5030" y="3049"/>
              <a:ext cx="728" cy="318"/>
            </a:xfrm>
            <a:custGeom>
              <a:avLst/>
              <a:gdLst>
                <a:gd name="T0" fmla="*/ 729 w 729"/>
                <a:gd name="T1" fmla="*/ 318 h 318"/>
                <a:gd name="T2" fmla="*/ 729 w 729"/>
                <a:gd name="T3" fmla="*/ 312 h 318"/>
                <a:gd name="T4" fmla="*/ 0 w 729"/>
                <a:gd name="T5" fmla="*/ 0 h 318"/>
                <a:gd name="T6" fmla="*/ 0 w 729"/>
                <a:gd name="T7" fmla="*/ 54 h 318"/>
                <a:gd name="T8" fmla="*/ 729 w 729"/>
                <a:gd name="T9" fmla="*/ 318 h 318"/>
                <a:gd name="T10" fmla="*/ 729 w 729"/>
                <a:gd name="T11" fmla="*/ 318 h 318"/>
              </a:gdLst>
              <a:ahLst/>
              <a:cxnLst>
                <a:cxn ang="0">
                  <a:pos x="T0" y="T1"/>
                </a:cxn>
                <a:cxn ang="0">
                  <a:pos x="T2" y="T3"/>
                </a:cxn>
                <a:cxn ang="0">
                  <a:pos x="T4" y="T5"/>
                </a:cxn>
                <a:cxn ang="0">
                  <a:pos x="T6" y="T7"/>
                </a:cxn>
                <a:cxn ang="0">
                  <a:pos x="T8" y="T9"/>
                </a:cxn>
                <a:cxn ang="0">
                  <a:pos x="T10" y="T11"/>
                </a:cxn>
              </a:cxnLst>
              <a:rect l="0" t="0" r="r" b="b"/>
              <a:pathLst>
                <a:path w="729" h="318">
                  <a:moveTo>
                    <a:pt x="729" y="318"/>
                  </a:moveTo>
                  <a:lnTo>
                    <a:pt x="729" y="312"/>
                  </a:lnTo>
                  <a:lnTo>
                    <a:pt x="0" y="0"/>
                  </a:lnTo>
                  <a:lnTo>
                    <a:pt x="0" y="54"/>
                  </a:lnTo>
                  <a:lnTo>
                    <a:pt x="729" y="318"/>
                  </a:lnTo>
                  <a:lnTo>
                    <a:pt x="729" y="318"/>
                  </a:lnTo>
                  <a:close/>
                </a:path>
              </a:pathLst>
            </a:custGeom>
            <a:gradFill rotWithShape="0">
              <a:gsLst>
                <a:gs pos="0">
                  <a:schemeClr val="bg2"/>
                </a:gs>
                <a:gs pos="100000">
                  <a:schemeClr val="bg1"/>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61456" name="Freeform 16">
              <a:extLst>
                <a:ext uri="{FF2B5EF4-FFF2-40B4-BE49-F238E27FC236}">
                  <a16:creationId xmlns:a16="http://schemas.microsoft.com/office/drawing/2014/main" id="{5C793294-C06D-F53B-9E06-B73C1BAAA2EB}"/>
                </a:ext>
              </a:extLst>
            </p:cNvPr>
            <p:cNvSpPr>
              <a:spLocks/>
            </p:cNvSpPr>
            <p:nvPr/>
          </p:nvSpPr>
          <p:spPr bwMode="hidden">
            <a:xfrm>
              <a:off x="0" y="916"/>
              <a:ext cx="5030" cy="2187"/>
            </a:xfrm>
            <a:custGeom>
              <a:avLst/>
              <a:gdLst>
                <a:gd name="T0" fmla="*/ 0 w 5035"/>
                <a:gd name="T1" fmla="*/ 396 h 2188"/>
                <a:gd name="T2" fmla="*/ 5035 w 5035"/>
                <a:gd name="T3" fmla="*/ 2188 h 2188"/>
                <a:gd name="T4" fmla="*/ 5035 w 5035"/>
                <a:gd name="T5" fmla="*/ 2134 h 2188"/>
                <a:gd name="T6" fmla="*/ 0 w 5035"/>
                <a:gd name="T7" fmla="*/ 0 h 2188"/>
                <a:gd name="T8" fmla="*/ 0 w 5035"/>
                <a:gd name="T9" fmla="*/ 396 h 2188"/>
                <a:gd name="T10" fmla="*/ 0 w 5035"/>
                <a:gd name="T11" fmla="*/ 396 h 2188"/>
              </a:gdLst>
              <a:ahLst/>
              <a:cxnLst>
                <a:cxn ang="0">
                  <a:pos x="T0" y="T1"/>
                </a:cxn>
                <a:cxn ang="0">
                  <a:pos x="T2" y="T3"/>
                </a:cxn>
                <a:cxn ang="0">
                  <a:pos x="T4" y="T5"/>
                </a:cxn>
                <a:cxn ang="0">
                  <a:pos x="T6" y="T7"/>
                </a:cxn>
                <a:cxn ang="0">
                  <a:pos x="T8" y="T9"/>
                </a:cxn>
                <a:cxn ang="0">
                  <a:pos x="T10" y="T11"/>
                </a:cxn>
              </a:cxnLst>
              <a:rect l="0" t="0" r="r" b="b"/>
              <a:pathLst>
                <a:path w="5035" h="2188">
                  <a:moveTo>
                    <a:pt x="0" y="396"/>
                  </a:moveTo>
                  <a:lnTo>
                    <a:pt x="5035" y="2188"/>
                  </a:lnTo>
                  <a:lnTo>
                    <a:pt x="5035" y="2134"/>
                  </a:lnTo>
                  <a:lnTo>
                    <a:pt x="0" y="0"/>
                  </a:lnTo>
                  <a:lnTo>
                    <a:pt x="0" y="396"/>
                  </a:lnTo>
                  <a:lnTo>
                    <a:pt x="0" y="396"/>
                  </a:lnTo>
                  <a:close/>
                </a:path>
              </a:pathLst>
            </a:custGeom>
            <a:gradFill rotWithShape="0">
              <a:gsLst>
                <a:gs pos="0">
                  <a:schemeClr val="bg2">
                    <a:gamma/>
                    <a:shade val="66667"/>
                    <a:invGamma/>
                  </a:schemeClr>
                </a:gs>
                <a:gs pos="100000">
                  <a:schemeClr val="bg2"/>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61457" name="Freeform 17">
              <a:extLst>
                <a:ext uri="{FF2B5EF4-FFF2-40B4-BE49-F238E27FC236}">
                  <a16:creationId xmlns:a16="http://schemas.microsoft.com/office/drawing/2014/main" id="{559A5BA6-EB7E-6C15-0E23-C689F87DEE57}"/>
                </a:ext>
              </a:extLst>
            </p:cNvPr>
            <p:cNvSpPr>
              <a:spLocks/>
            </p:cNvSpPr>
            <p:nvPr/>
          </p:nvSpPr>
          <p:spPr bwMode="hidden">
            <a:xfrm>
              <a:off x="2294" y="0"/>
              <a:ext cx="3159" cy="2725"/>
            </a:xfrm>
            <a:custGeom>
              <a:avLst/>
              <a:gdLst>
                <a:gd name="T0" fmla="*/ 0 w 3163"/>
                <a:gd name="T1" fmla="*/ 0 h 2727"/>
                <a:gd name="T2" fmla="*/ 3145 w 3163"/>
                <a:gd name="T3" fmla="*/ 2727 h 2727"/>
                <a:gd name="T4" fmla="*/ 3163 w 3163"/>
                <a:gd name="T5" fmla="*/ 2704 h 2727"/>
                <a:gd name="T6" fmla="*/ 102 w 3163"/>
                <a:gd name="T7" fmla="*/ 0 h 2727"/>
                <a:gd name="T8" fmla="*/ 0 w 3163"/>
                <a:gd name="T9" fmla="*/ 0 h 2727"/>
                <a:gd name="T10" fmla="*/ 0 w 3163"/>
                <a:gd name="T11" fmla="*/ 0 h 2727"/>
              </a:gdLst>
              <a:ahLst/>
              <a:cxnLst>
                <a:cxn ang="0">
                  <a:pos x="T0" y="T1"/>
                </a:cxn>
                <a:cxn ang="0">
                  <a:pos x="T2" y="T3"/>
                </a:cxn>
                <a:cxn ang="0">
                  <a:pos x="T4" y="T5"/>
                </a:cxn>
                <a:cxn ang="0">
                  <a:pos x="T6" y="T7"/>
                </a:cxn>
                <a:cxn ang="0">
                  <a:pos x="T8" y="T9"/>
                </a:cxn>
                <a:cxn ang="0">
                  <a:pos x="T10" y="T11"/>
                </a:cxn>
              </a:cxnLst>
              <a:rect l="0" t="0" r="r" b="b"/>
              <a:pathLst>
                <a:path w="3163" h="2727">
                  <a:moveTo>
                    <a:pt x="0" y="0"/>
                  </a:moveTo>
                  <a:lnTo>
                    <a:pt x="3145" y="2727"/>
                  </a:lnTo>
                  <a:lnTo>
                    <a:pt x="3163" y="2704"/>
                  </a:lnTo>
                  <a:lnTo>
                    <a:pt x="102" y="0"/>
                  </a:lnTo>
                  <a:lnTo>
                    <a:pt x="0" y="0"/>
                  </a:lnTo>
                  <a:lnTo>
                    <a:pt x="0" y="0"/>
                  </a:lnTo>
                  <a:close/>
                </a:path>
              </a:pathLst>
            </a:custGeom>
            <a:gradFill rotWithShape="0">
              <a:gsLst>
                <a:gs pos="0">
                  <a:schemeClr val="bg1">
                    <a:gamma/>
                    <a:shade val="69804"/>
                    <a:invGamma/>
                  </a:schemeClr>
                </a:gs>
                <a:gs pos="100000">
                  <a:schemeClr val="bg1"/>
                </a:gs>
              </a:gsLst>
              <a:lin ang="27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61458" name="Freeform 18">
              <a:extLst>
                <a:ext uri="{FF2B5EF4-FFF2-40B4-BE49-F238E27FC236}">
                  <a16:creationId xmlns:a16="http://schemas.microsoft.com/office/drawing/2014/main" id="{A75ED64C-8130-10B7-6F7B-5512BF202A34}"/>
                </a:ext>
              </a:extLst>
            </p:cNvPr>
            <p:cNvSpPr>
              <a:spLocks/>
            </p:cNvSpPr>
            <p:nvPr/>
          </p:nvSpPr>
          <p:spPr bwMode="hidden">
            <a:xfrm>
              <a:off x="5435" y="2702"/>
              <a:ext cx="323" cy="299"/>
            </a:xfrm>
            <a:custGeom>
              <a:avLst/>
              <a:gdLst>
                <a:gd name="T0" fmla="*/ 323 w 323"/>
                <a:gd name="T1" fmla="*/ 299 h 299"/>
                <a:gd name="T2" fmla="*/ 323 w 323"/>
                <a:gd name="T3" fmla="*/ 263 h 299"/>
                <a:gd name="T4" fmla="*/ 18 w 323"/>
                <a:gd name="T5" fmla="*/ 0 h 299"/>
                <a:gd name="T6" fmla="*/ 0 w 323"/>
                <a:gd name="T7" fmla="*/ 23 h 299"/>
                <a:gd name="T8" fmla="*/ 323 w 323"/>
                <a:gd name="T9" fmla="*/ 299 h 299"/>
                <a:gd name="T10" fmla="*/ 323 w 323"/>
                <a:gd name="T11" fmla="*/ 299 h 299"/>
              </a:gdLst>
              <a:ahLst/>
              <a:cxnLst>
                <a:cxn ang="0">
                  <a:pos x="T0" y="T1"/>
                </a:cxn>
                <a:cxn ang="0">
                  <a:pos x="T2" y="T3"/>
                </a:cxn>
                <a:cxn ang="0">
                  <a:pos x="T4" y="T5"/>
                </a:cxn>
                <a:cxn ang="0">
                  <a:pos x="T6" y="T7"/>
                </a:cxn>
                <a:cxn ang="0">
                  <a:pos x="T8" y="T9"/>
                </a:cxn>
                <a:cxn ang="0">
                  <a:pos x="T10" y="T11"/>
                </a:cxn>
              </a:cxnLst>
              <a:rect l="0" t="0" r="r" b="b"/>
              <a:pathLst>
                <a:path w="323" h="299">
                  <a:moveTo>
                    <a:pt x="323" y="299"/>
                  </a:moveTo>
                  <a:lnTo>
                    <a:pt x="323" y="263"/>
                  </a:lnTo>
                  <a:lnTo>
                    <a:pt x="18" y="0"/>
                  </a:lnTo>
                  <a:lnTo>
                    <a:pt x="0" y="23"/>
                  </a:lnTo>
                  <a:lnTo>
                    <a:pt x="323" y="299"/>
                  </a:lnTo>
                  <a:lnTo>
                    <a:pt x="323" y="299"/>
                  </a:lnTo>
                  <a:close/>
                </a:path>
              </a:pathLst>
            </a:custGeom>
            <a:gradFill rotWithShape="0">
              <a:gsLst>
                <a:gs pos="0">
                  <a:schemeClr val="bg1"/>
                </a:gs>
                <a:gs pos="100000">
                  <a:schemeClr val="bg1">
                    <a:gamma/>
                    <a:tint val="94118"/>
                    <a:invGamma/>
                  </a:schemeClr>
                </a:gs>
              </a:gsLst>
              <a:lin ang="27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61459" name="Freeform 19">
              <a:extLst>
                <a:ext uri="{FF2B5EF4-FFF2-40B4-BE49-F238E27FC236}">
                  <a16:creationId xmlns:a16="http://schemas.microsoft.com/office/drawing/2014/main" id="{EC242706-8A9F-3BF1-635F-C42D51B6F3D2}"/>
                </a:ext>
              </a:extLst>
            </p:cNvPr>
            <p:cNvSpPr>
              <a:spLocks/>
            </p:cNvSpPr>
            <p:nvPr/>
          </p:nvSpPr>
          <p:spPr bwMode="hidden">
            <a:xfrm>
              <a:off x="5477" y="2588"/>
              <a:ext cx="281" cy="335"/>
            </a:xfrm>
            <a:custGeom>
              <a:avLst/>
              <a:gdLst>
                <a:gd name="T0" fmla="*/ 281 w 281"/>
                <a:gd name="T1" fmla="*/ 335 h 335"/>
                <a:gd name="T2" fmla="*/ 281 w 281"/>
                <a:gd name="T3" fmla="*/ 173 h 335"/>
                <a:gd name="T4" fmla="*/ 96 w 281"/>
                <a:gd name="T5" fmla="*/ 0 h 335"/>
                <a:gd name="T6" fmla="*/ 0 w 281"/>
                <a:gd name="T7" fmla="*/ 90 h 335"/>
                <a:gd name="T8" fmla="*/ 281 w 281"/>
                <a:gd name="T9" fmla="*/ 335 h 335"/>
                <a:gd name="T10" fmla="*/ 281 w 281"/>
                <a:gd name="T11" fmla="*/ 335 h 335"/>
              </a:gdLst>
              <a:ahLst/>
              <a:cxnLst>
                <a:cxn ang="0">
                  <a:pos x="T0" y="T1"/>
                </a:cxn>
                <a:cxn ang="0">
                  <a:pos x="T2" y="T3"/>
                </a:cxn>
                <a:cxn ang="0">
                  <a:pos x="T4" y="T5"/>
                </a:cxn>
                <a:cxn ang="0">
                  <a:pos x="T6" y="T7"/>
                </a:cxn>
                <a:cxn ang="0">
                  <a:pos x="T8" y="T9"/>
                </a:cxn>
                <a:cxn ang="0">
                  <a:pos x="T10" y="T11"/>
                </a:cxn>
              </a:cxnLst>
              <a:rect l="0" t="0" r="r" b="b"/>
              <a:pathLst>
                <a:path w="281" h="335">
                  <a:moveTo>
                    <a:pt x="281" y="335"/>
                  </a:moveTo>
                  <a:lnTo>
                    <a:pt x="281" y="173"/>
                  </a:lnTo>
                  <a:lnTo>
                    <a:pt x="96" y="0"/>
                  </a:lnTo>
                  <a:lnTo>
                    <a:pt x="0" y="90"/>
                  </a:lnTo>
                  <a:lnTo>
                    <a:pt x="281" y="335"/>
                  </a:lnTo>
                  <a:lnTo>
                    <a:pt x="281" y="335"/>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61460" name="Freeform 20">
              <a:extLst>
                <a:ext uri="{FF2B5EF4-FFF2-40B4-BE49-F238E27FC236}">
                  <a16:creationId xmlns:a16="http://schemas.microsoft.com/office/drawing/2014/main" id="{2AEE3E7F-CCDB-98FD-3469-4BED6D9AFBB4}"/>
                </a:ext>
              </a:extLst>
            </p:cNvPr>
            <p:cNvSpPr>
              <a:spLocks/>
            </p:cNvSpPr>
            <p:nvPr/>
          </p:nvSpPr>
          <p:spPr bwMode="hidden">
            <a:xfrm>
              <a:off x="2454" y="0"/>
              <a:ext cx="3119" cy="2678"/>
            </a:xfrm>
            <a:custGeom>
              <a:avLst/>
              <a:gdLst>
                <a:gd name="T0" fmla="*/ 0 w 3122"/>
                <a:gd name="T1" fmla="*/ 0 h 2680"/>
                <a:gd name="T2" fmla="*/ 3026 w 3122"/>
                <a:gd name="T3" fmla="*/ 2680 h 2680"/>
                <a:gd name="T4" fmla="*/ 3122 w 3122"/>
                <a:gd name="T5" fmla="*/ 2590 h 2680"/>
                <a:gd name="T6" fmla="*/ 383 w 3122"/>
                <a:gd name="T7" fmla="*/ 0 h 2680"/>
                <a:gd name="T8" fmla="*/ 0 w 3122"/>
                <a:gd name="T9" fmla="*/ 0 h 2680"/>
                <a:gd name="T10" fmla="*/ 0 w 3122"/>
                <a:gd name="T11" fmla="*/ 0 h 2680"/>
              </a:gdLst>
              <a:ahLst/>
              <a:cxnLst>
                <a:cxn ang="0">
                  <a:pos x="T0" y="T1"/>
                </a:cxn>
                <a:cxn ang="0">
                  <a:pos x="T2" y="T3"/>
                </a:cxn>
                <a:cxn ang="0">
                  <a:pos x="T4" y="T5"/>
                </a:cxn>
                <a:cxn ang="0">
                  <a:pos x="T6" y="T7"/>
                </a:cxn>
                <a:cxn ang="0">
                  <a:pos x="T8" y="T9"/>
                </a:cxn>
                <a:cxn ang="0">
                  <a:pos x="T10" y="T11"/>
                </a:cxn>
              </a:cxnLst>
              <a:rect l="0" t="0" r="r" b="b"/>
              <a:pathLst>
                <a:path w="3122" h="2680">
                  <a:moveTo>
                    <a:pt x="0" y="0"/>
                  </a:moveTo>
                  <a:lnTo>
                    <a:pt x="3026" y="2680"/>
                  </a:lnTo>
                  <a:lnTo>
                    <a:pt x="3122" y="2590"/>
                  </a:lnTo>
                  <a:lnTo>
                    <a:pt x="383" y="0"/>
                  </a:lnTo>
                  <a:lnTo>
                    <a:pt x="0" y="0"/>
                  </a:lnTo>
                  <a:lnTo>
                    <a:pt x="0" y="0"/>
                  </a:lnTo>
                  <a:close/>
                </a:path>
              </a:pathLst>
            </a:custGeom>
            <a:gradFill rotWithShape="0">
              <a:gsLst>
                <a:gs pos="0">
                  <a:schemeClr val="bg1">
                    <a:gamma/>
                    <a:shade val="46275"/>
                    <a:invGamma/>
                  </a:schemeClr>
                </a:gs>
                <a:gs pos="100000">
                  <a:schemeClr val="bg1"/>
                </a:gs>
              </a:gsLst>
              <a:lin ang="27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61461" name="Freeform 21">
              <a:extLst>
                <a:ext uri="{FF2B5EF4-FFF2-40B4-BE49-F238E27FC236}">
                  <a16:creationId xmlns:a16="http://schemas.microsoft.com/office/drawing/2014/main" id="{DAC56D79-5727-8000-2583-C766D7CD2161}"/>
                </a:ext>
              </a:extLst>
            </p:cNvPr>
            <p:cNvSpPr>
              <a:spLocks/>
            </p:cNvSpPr>
            <p:nvPr/>
          </p:nvSpPr>
          <p:spPr bwMode="hidden">
            <a:xfrm>
              <a:off x="5626" y="2534"/>
              <a:ext cx="132" cy="132"/>
            </a:xfrm>
            <a:custGeom>
              <a:avLst/>
              <a:gdLst>
                <a:gd name="T0" fmla="*/ 132 w 132"/>
                <a:gd name="T1" fmla="*/ 132 h 132"/>
                <a:gd name="T2" fmla="*/ 0 w 132"/>
                <a:gd name="T3" fmla="*/ 0 h 132"/>
                <a:gd name="T4" fmla="*/ 0 w 132"/>
                <a:gd name="T5" fmla="*/ 0 h 132"/>
                <a:gd name="T6" fmla="*/ 132 w 132"/>
                <a:gd name="T7" fmla="*/ 132 h 132"/>
                <a:gd name="T8" fmla="*/ 132 w 132"/>
                <a:gd name="T9" fmla="*/ 132 h 132"/>
              </a:gdLst>
              <a:ahLst/>
              <a:cxnLst>
                <a:cxn ang="0">
                  <a:pos x="T0" y="T1"/>
                </a:cxn>
                <a:cxn ang="0">
                  <a:pos x="T2" y="T3"/>
                </a:cxn>
                <a:cxn ang="0">
                  <a:pos x="T4" y="T5"/>
                </a:cxn>
                <a:cxn ang="0">
                  <a:pos x="T6" y="T7"/>
                </a:cxn>
                <a:cxn ang="0">
                  <a:pos x="T8" y="T9"/>
                </a:cxn>
              </a:cxnLst>
              <a:rect l="0" t="0" r="r" b="b"/>
              <a:pathLst>
                <a:path w="132" h="132">
                  <a:moveTo>
                    <a:pt x="132" y="132"/>
                  </a:moveTo>
                  <a:lnTo>
                    <a:pt x="0" y="0"/>
                  </a:lnTo>
                  <a:lnTo>
                    <a:pt x="0" y="0"/>
                  </a:lnTo>
                  <a:lnTo>
                    <a:pt x="132" y="132"/>
                  </a:lnTo>
                  <a:lnTo>
                    <a:pt x="132" y="132"/>
                  </a:lnTo>
                  <a:close/>
                </a:path>
              </a:pathLst>
            </a:custGeom>
            <a:solidFill>
              <a:srgbClr val="FF999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61462" name="Freeform 22">
              <a:extLst>
                <a:ext uri="{FF2B5EF4-FFF2-40B4-BE49-F238E27FC236}">
                  <a16:creationId xmlns:a16="http://schemas.microsoft.com/office/drawing/2014/main" id="{B00196C9-95A8-E1F7-40C3-8E6D9972A456}"/>
                </a:ext>
              </a:extLst>
            </p:cNvPr>
            <p:cNvSpPr>
              <a:spLocks/>
            </p:cNvSpPr>
            <p:nvPr/>
          </p:nvSpPr>
          <p:spPr bwMode="hidden">
            <a:xfrm>
              <a:off x="3112" y="0"/>
              <a:ext cx="2514" cy="2534"/>
            </a:xfrm>
            <a:custGeom>
              <a:avLst/>
              <a:gdLst>
                <a:gd name="T0" fmla="*/ 0 w 2517"/>
                <a:gd name="T1" fmla="*/ 0 h 2536"/>
                <a:gd name="T2" fmla="*/ 2517 w 2517"/>
                <a:gd name="T3" fmla="*/ 2536 h 2536"/>
                <a:gd name="T4" fmla="*/ 2517 w 2517"/>
                <a:gd name="T5" fmla="*/ 2536 h 2536"/>
                <a:gd name="T6" fmla="*/ 66 w 2517"/>
                <a:gd name="T7" fmla="*/ 0 h 2536"/>
                <a:gd name="T8" fmla="*/ 0 w 2517"/>
                <a:gd name="T9" fmla="*/ 0 h 2536"/>
                <a:gd name="T10" fmla="*/ 0 w 2517"/>
                <a:gd name="T11" fmla="*/ 0 h 2536"/>
              </a:gdLst>
              <a:ahLst/>
              <a:cxnLst>
                <a:cxn ang="0">
                  <a:pos x="T0" y="T1"/>
                </a:cxn>
                <a:cxn ang="0">
                  <a:pos x="T2" y="T3"/>
                </a:cxn>
                <a:cxn ang="0">
                  <a:pos x="T4" y="T5"/>
                </a:cxn>
                <a:cxn ang="0">
                  <a:pos x="T6" y="T7"/>
                </a:cxn>
                <a:cxn ang="0">
                  <a:pos x="T8" y="T9"/>
                </a:cxn>
                <a:cxn ang="0">
                  <a:pos x="T10" y="T11"/>
                </a:cxn>
              </a:cxnLst>
              <a:rect l="0" t="0" r="r" b="b"/>
              <a:pathLst>
                <a:path w="2517" h="2536">
                  <a:moveTo>
                    <a:pt x="0" y="0"/>
                  </a:moveTo>
                  <a:lnTo>
                    <a:pt x="2517" y="2536"/>
                  </a:lnTo>
                  <a:lnTo>
                    <a:pt x="2517" y="2536"/>
                  </a:lnTo>
                  <a:lnTo>
                    <a:pt x="66" y="0"/>
                  </a:lnTo>
                  <a:lnTo>
                    <a:pt x="0" y="0"/>
                  </a:lnTo>
                  <a:lnTo>
                    <a:pt x="0" y="0"/>
                  </a:lnTo>
                  <a:close/>
                </a:path>
              </a:pathLst>
            </a:custGeom>
            <a:gradFill rotWithShape="0">
              <a:gsLst>
                <a:gs pos="0">
                  <a:schemeClr val="bg1">
                    <a:gamma/>
                    <a:shade val="51373"/>
                    <a:invGamma/>
                  </a:schemeClr>
                </a:gs>
                <a:gs pos="100000">
                  <a:schemeClr val="bg1"/>
                </a:gs>
              </a:gsLst>
              <a:lin ang="27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61463" name="Freeform 23">
              <a:extLst>
                <a:ext uri="{FF2B5EF4-FFF2-40B4-BE49-F238E27FC236}">
                  <a16:creationId xmlns:a16="http://schemas.microsoft.com/office/drawing/2014/main" id="{C676BE56-589B-A381-84F0-75B271BC05AF}"/>
                </a:ext>
              </a:extLst>
            </p:cNvPr>
            <p:cNvSpPr>
              <a:spLocks/>
            </p:cNvSpPr>
            <p:nvPr/>
          </p:nvSpPr>
          <p:spPr bwMode="hidden">
            <a:xfrm>
              <a:off x="3488" y="0"/>
              <a:ext cx="2198" cy="2480"/>
            </a:xfrm>
            <a:custGeom>
              <a:avLst/>
              <a:gdLst>
                <a:gd name="T0" fmla="*/ 0 w 2200"/>
                <a:gd name="T1" fmla="*/ 0 h 2482"/>
                <a:gd name="T2" fmla="*/ 2188 w 2200"/>
                <a:gd name="T3" fmla="*/ 2482 h 2482"/>
                <a:gd name="T4" fmla="*/ 2200 w 2200"/>
                <a:gd name="T5" fmla="*/ 2476 h 2482"/>
                <a:gd name="T6" fmla="*/ 317 w 2200"/>
                <a:gd name="T7" fmla="*/ 0 h 2482"/>
                <a:gd name="T8" fmla="*/ 0 w 2200"/>
                <a:gd name="T9" fmla="*/ 0 h 2482"/>
                <a:gd name="T10" fmla="*/ 0 w 2200"/>
                <a:gd name="T11" fmla="*/ 0 h 2482"/>
              </a:gdLst>
              <a:ahLst/>
              <a:cxnLst>
                <a:cxn ang="0">
                  <a:pos x="T0" y="T1"/>
                </a:cxn>
                <a:cxn ang="0">
                  <a:pos x="T2" y="T3"/>
                </a:cxn>
                <a:cxn ang="0">
                  <a:pos x="T4" y="T5"/>
                </a:cxn>
                <a:cxn ang="0">
                  <a:pos x="T6" y="T7"/>
                </a:cxn>
                <a:cxn ang="0">
                  <a:pos x="T8" y="T9"/>
                </a:cxn>
                <a:cxn ang="0">
                  <a:pos x="T10" y="T11"/>
                </a:cxn>
              </a:cxnLst>
              <a:rect l="0" t="0" r="r" b="b"/>
              <a:pathLst>
                <a:path w="2200" h="2482">
                  <a:moveTo>
                    <a:pt x="0" y="0"/>
                  </a:moveTo>
                  <a:lnTo>
                    <a:pt x="2188" y="2482"/>
                  </a:lnTo>
                  <a:lnTo>
                    <a:pt x="2200" y="2476"/>
                  </a:lnTo>
                  <a:lnTo>
                    <a:pt x="317" y="0"/>
                  </a:lnTo>
                  <a:lnTo>
                    <a:pt x="0" y="0"/>
                  </a:lnTo>
                  <a:lnTo>
                    <a:pt x="0" y="0"/>
                  </a:lnTo>
                  <a:close/>
                </a:path>
              </a:pathLst>
            </a:custGeom>
            <a:gradFill rotWithShape="0">
              <a:gsLst>
                <a:gs pos="0">
                  <a:schemeClr val="bg2">
                    <a:gamma/>
                    <a:shade val="78824"/>
                    <a:invGamma/>
                  </a:schemeClr>
                </a:gs>
                <a:gs pos="100000">
                  <a:schemeClr val="bg2"/>
                </a:gs>
              </a:gsLst>
              <a:lin ang="5400000" scaled="1"/>
            </a:gradFill>
            <a:ln>
              <a:noFill/>
            </a:ln>
            <a:effectLst/>
            <a:extLst>
              <a:ext uri="{91240B29-F687-4F45-9708-019B960494DF}">
                <a14:hiddenLine xmlns:a14="http://schemas.microsoft.com/office/drawing/2010/main" w="9525" cap="flat" cmpd="sng">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a:p>
          </p:txBody>
        </p:sp>
        <p:sp>
          <p:nvSpPr>
            <p:cNvPr id="61464" name="Freeform 24">
              <a:extLst>
                <a:ext uri="{FF2B5EF4-FFF2-40B4-BE49-F238E27FC236}">
                  <a16:creationId xmlns:a16="http://schemas.microsoft.com/office/drawing/2014/main" id="{7FD3FCB1-39FE-3FB4-7F59-2AD26B19E388}"/>
                </a:ext>
              </a:extLst>
            </p:cNvPr>
            <p:cNvSpPr>
              <a:spLocks/>
            </p:cNvSpPr>
            <p:nvPr/>
          </p:nvSpPr>
          <p:spPr bwMode="hidden">
            <a:xfrm>
              <a:off x="5674" y="2474"/>
              <a:ext cx="84" cy="96"/>
            </a:xfrm>
            <a:custGeom>
              <a:avLst/>
              <a:gdLst>
                <a:gd name="T0" fmla="*/ 84 w 84"/>
                <a:gd name="T1" fmla="*/ 96 h 96"/>
                <a:gd name="T2" fmla="*/ 84 w 84"/>
                <a:gd name="T3" fmla="*/ 90 h 96"/>
                <a:gd name="T4" fmla="*/ 12 w 84"/>
                <a:gd name="T5" fmla="*/ 0 h 96"/>
                <a:gd name="T6" fmla="*/ 0 w 84"/>
                <a:gd name="T7" fmla="*/ 6 h 96"/>
                <a:gd name="T8" fmla="*/ 84 w 84"/>
                <a:gd name="T9" fmla="*/ 96 h 96"/>
                <a:gd name="T10" fmla="*/ 84 w 84"/>
                <a:gd name="T11" fmla="*/ 96 h 96"/>
              </a:gdLst>
              <a:ahLst/>
              <a:cxnLst>
                <a:cxn ang="0">
                  <a:pos x="T0" y="T1"/>
                </a:cxn>
                <a:cxn ang="0">
                  <a:pos x="T2" y="T3"/>
                </a:cxn>
                <a:cxn ang="0">
                  <a:pos x="T4" y="T5"/>
                </a:cxn>
                <a:cxn ang="0">
                  <a:pos x="T6" y="T7"/>
                </a:cxn>
                <a:cxn ang="0">
                  <a:pos x="T8" y="T9"/>
                </a:cxn>
                <a:cxn ang="0">
                  <a:pos x="T10" y="T11"/>
                </a:cxn>
              </a:cxnLst>
              <a:rect l="0" t="0" r="r" b="b"/>
              <a:pathLst>
                <a:path w="84" h="96">
                  <a:moveTo>
                    <a:pt x="84" y="96"/>
                  </a:moveTo>
                  <a:lnTo>
                    <a:pt x="84" y="90"/>
                  </a:lnTo>
                  <a:lnTo>
                    <a:pt x="12" y="0"/>
                  </a:lnTo>
                  <a:lnTo>
                    <a:pt x="0" y="6"/>
                  </a:lnTo>
                  <a:lnTo>
                    <a:pt x="84" y="96"/>
                  </a:lnTo>
                  <a:lnTo>
                    <a:pt x="84" y="96"/>
                  </a:lnTo>
                  <a:close/>
                </a:path>
              </a:pathLst>
            </a:custGeom>
            <a:gradFill rotWithShape="0">
              <a:gsLst>
                <a:gs pos="0">
                  <a:schemeClr val="bg1"/>
                </a:gs>
                <a:gs pos="100000">
                  <a:schemeClr val="bg1">
                    <a:gamma/>
                    <a:tint val="90980"/>
                    <a:invGamma/>
                  </a:schemeClr>
                </a:gs>
              </a:gsLst>
              <a:lin ang="27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61465" name="Freeform 25">
              <a:extLst>
                <a:ext uri="{FF2B5EF4-FFF2-40B4-BE49-F238E27FC236}">
                  <a16:creationId xmlns:a16="http://schemas.microsoft.com/office/drawing/2014/main" id="{6A9E62C6-9F6B-FC05-A344-1B8B0B9F36B4}"/>
                </a:ext>
              </a:extLst>
            </p:cNvPr>
            <p:cNvSpPr>
              <a:spLocks/>
            </p:cNvSpPr>
            <p:nvPr/>
          </p:nvSpPr>
          <p:spPr bwMode="hidden">
            <a:xfrm>
              <a:off x="5603" y="850"/>
              <a:ext cx="155" cy="516"/>
            </a:xfrm>
            <a:custGeom>
              <a:avLst/>
              <a:gdLst>
                <a:gd name="T0" fmla="*/ 155 w 155"/>
                <a:gd name="T1" fmla="*/ 516 h 516"/>
                <a:gd name="T2" fmla="*/ 155 w 155"/>
                <a:gd name="T3" fmla="*/ 204 h 516"/>
                <a:gd name="T4" fmla="*/ 77 w 155"/>
                <a:gd name="T5" fmla="*/ 0 h 516"/>
                <a:gd name="T6" fmla="*/ 0 w 155"/>
                <a:gd name="T7" fmla="*/ 192 h 516"/>
                <a:gd name="T8" fmla="*/ 155 w 155"/>
                <a:gd name="T9" fmla="*/ 516 h 516"/>
                <a:gd name="T10" fmla="*/ 155 w 155"/>
                <a:gd name="T11" fmla="*/ 516 h 516"/>
              </a:gdLst>
              <a:ahLst/>
              <a:cxnLst>
                <a:cxn ang="0">
                  <a:pos x="T0" y="T1"/>
                </a:cxn>
                <a:cxn ang="0">
                  <a:pos x="T2" y="T3"/>
                </a:cxn>
                <a:cxn ang="0">
                  <a:pos x="T4" y="T5"/>
                </a:cxn>
                <a:cxn ang="0">
                  <a:pos x="T6" y="T7"/>
                </a:cxn>
                <a:cxn ang="0">
                  <a:pos x="T8" y="T9"/>
                </a:cxn>
                <a:cxn ang="0">
                  <a:pos x="T10" y="T11"/>
                </a:cxn>
              </a:cxnLst>
              <a:rect l="0" t="0" r="r" b="b"/>
              <a:pathLst>
                <a:path w="155" h="516">
                  <a:moveTo>
                    <a:pt x="155" y="516"/>
                  </a:moveTo>
                  <a:lnTo>
                    <a:pt x="155" y="204"/>
                  </a:lnTo>
                  <a:lnTo>
                    <a:pt x="77" y="0"/>
                  </a:lnTo>
                  <a:lnTo>
                    <a:pt x="0" y="192"/>
                  </a:lnTo>
                  <a:lnTo>
                    <a:pt x="155" y="516"/>
                  </a:lnTo>
                  <a:lnTo>
                    <a:pt x="155" y="516"/>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61466" name="Freeform 26">
              <a:extLst>
                <a:ext uri="{FF2B5EF4-FFF2-40B4-BE49-F238E27FC236}">
                  <a16:creationId xmlns:a16="http://schemas.microsoft.com/office/drawing/2014/main" id="{BA1C7429-5488-A7AB-1179-8FA6314CC006}"/>
                </a:ext>
              </a:extLst>
            </p:cNvPr>
            <p:cNvSpPr>
              <a:spLocks/>
            </p:cNvSpPr>
            <p:nvPr/>
          </p:nvSpPr>
          <p:spPr bwMode="hidden">
            <a:xfrm>
              <a:off x="5107" y="0"/>
              <a:ext cx="573" cy="1042"/>
            </a:xfrm>
            <a:custGeom>
              <a:avLst/>
              <a:gdLst>
                <a:gd name="T0" fmla="*/ 0 w 574"/>
                <a:gd name="T1" fmla="*/ 0 h 1043"/>
                <a:gd name="T2" fmla="*/ 497 w 574"/>
                <a:gd name="T3" fmla="*/ 1043 h 1043"/>
                <a:gd name="T4" fmla="*/ 574 w 574"/>
                <a:gd name="T5" fmla="*/ 851 h 1043"/>
                <a:gd name="T6" fmla="*/ 251 w 574"/>
                <a:gd name="T7" fmla="*/ 0 h 1043"/>
                <a:gd name="T8" fmla="*/ 0 w 574"/>
                <a:gd name="T9" fmla="*/ 0 h 1043"/>
                <a:gd name="T10" fmla="*/ 0 w 574"/>
                <a:gd name="T11" fmla="*/ 0 h 1043"/>
              </a:gdLst>
              <a:ahLst/>
              <a:cxnLst>
                <a:cxn ang="0">
                  <a:pos x="T0" y="T1"/>
                </a:cxn>
                <a:cxn ang="0">
                  <a:pos x="T2" y="T3"/>
                </a:cxn>
                <a:cxn ang="0">
                  <a:pos x="T4" y="T5"/>
                </a:cxn>
                <a:cxn ang="0">
                  <a:pos x="T6" y="T7"/>
                </a:cxn>
                <a:cxn ang="0">
                  <a:pos x="T8" y="T9"/>
                </a:cxn>
                <a:cxn ang="0">
                  <a:pos x="T10" y="T11"/>
                </a:cxn>
              </a:cxnLst>
              <a:rect l="0" t="0" r="r" b="b"/>
              <a:pathLst>
                <a:path w="574" h="1043">
                  <a:moveTo>
                    <a:pt x="0" y="0"/>
                  </a:moveTo>
                  <a:lnTo>
                    <a:pt x="497" y="1043"/>
                  </a:lnTo>
                  <a:lnTo>
                    <a:pt x="574" y="851"/>
                  </a:lnTo>
                  <a:lnTo>
                    <a:pt x="251" y="0"/>
                  </a:lnTo>
                  <a:lnTo>
                    <a:pt x="0" y="0"/>
                  </a:lnTo>
                  <a:lnTo>
                    <a:pt x="0" y="0"/>
                  </a:lnTo>
                  <a:close/>
                </a:path>
              </a:pathLst>
            </a:custGeom>
            <a:gradFill rotWithShape="0">
              <a:gsLst>
                <a:gs pos="0">
                  <a:schemeClr val="bg2">
                    <a:gamma/>
                    <a:shade val="66667"/>
                    <a:invGamma/>
                  </a:schemeClr>
                </a:gs>
                <a:gs pos="100000">
                  <a:schemeClr val="bg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61467" name="Freeform 27">
              <a:extLst>
                <a:ext uri="{FF2B5EF4-FFF2-40B4-BE49-F238E27FC236}">
                  <a16:creationId xmlns:a16="http://schemas.microsoft.com/office/drawing/2014/main" id="{E0FA9EF0-50C5-1EEE-2239-AB0EC380706E}"/>
                </a:ext>
              </a:extLst>
            </p:cNvPr>
            <p:cNvSpPr>
              <a:spLocks/>
            </p:cNvSpPr>
            <p:nvPr/>
          </p:nvSpPr>
          <p:spPr bwMode="hidden">
            <a:xfrm>
              <a:off x="5411" y="0"/>
              <a:ext cx="341" cy="796"/>
            </a:xfrm>
            <a:custGeom>
              <a:avLst/>
              <a:gdLst>
                <a:gd name="T0" fmla="*/ 144 w 341"/>
                <a:gd name="T1" fmla="*/ 0 h 797"/>
                <a:gd name="T2" fmla="*/ 0 w 341"/>
                <a:gd name="T3" fmla="*/ 0 h 797"/>
                <a:gd name="T4" fmla="*/ 287 w 341"/>
                <a:gd name="T5" fmla="*/ 797 h 797"/>
                <a:gd name="T6" fmla="*/ 341 w 341"/>
                <a:gd name="T7" fmla="*/ 653 h 797"/>
                <a:gd name="T8" fmla="*/ 144 w 341"/>
                <a:gd name="T9" fmla="*/ 0 h 797"/>
                <a:gd name="T10" fmla="*/ 144 w 341"/>
                <a:gd name="T11" fmla="*/ 0 h 797"/>
              </a:gdLst>
              <a:ahLst/>
              <a:cxnLst>
                <a:cxn ang="0">
                  <a:pos x="T0" y="T1"/>
                </a:cxn>
                <a:cxn ang="0">
                  <a:pos x="T2" y="T3"/>
                </a:cxn>
                <a:cxn ang="0">
                  <a:pos x="T4" y="T5"/>
                </a:cxn>
                <a:cxn ang="0">
                  <a:pos x="T6" y="T7"/>
                </a:cxn>
                <a:cxn ang="0">
                  <a:pos x="T8" y="T9"/>
                </a:cxn>
                <a:cxn ang="0">
                  <a:pos x="T10" y="T11"/>
                </a:cxn>
              </a:cxnLst>
              <a:rect l="0" t="0" r="r" b="b"/>
              <a:pathLst>
                <a:path w="341" h="797">
                  <a:moveTo>
                    <a:pt x="144" y="0"/>
                  </a:moveTo>
                  <a:lnTo>
                    <a:pt x="0" y="0"/>
                  </a:lnTo>
                  <a:lnTo>
                    <a:pt x="287" y="797"/>
                  </a:lnTo>
                  <a:lnTo>
                    <a:pt x="341" y="653"/>
                  </a:lnTo>
                  <a:lnTo>
                    <a:pt x="144" y="0"/>
                  </a:lnTo>
                  <a:lnTo>
                    <a:pt x="144" y="0"/>
                  </a:lnTo>
                  <a:close/>
                </a:path>
              </a:pathLst>
            </a:custGeom>
            <a:gradFill rotWithShape="0">
              <a:gsLst>
                <a:gs pos="0">
                  <a:schemeClr val="bg2">
                    <a:gamma/>
                    <a:shade val="69804"/>
                    <a:invGamma/>
                  </a:schemeClr>
                </a:gs>
                <a:gs pos="100000">
                  <a:schemeClr val="bg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61468" name="Freeform 28">
              <a:extLst>
                <a:ext uri="{FF2B5EF4-FFF2-40B4-BE49-F238E27FC236}">
                  <a16:creationId xmlns:a16="http://schemas.microsoft.com/office/drawing/2014/main" id="{29D188FC-F18A-7426-3C78-2EAF556279EF}"/>
                </a:ext>
              </a:extLst>
            </p:cNvPr>
            <p:cNvSpPr>
              <a:spLocks/>
            </p:cNvSpPr>
            <p:nvPr/>
          </p:nvSpPr>
          <p:spPr bwMode="hidden">
            <a:xfrm>
              <a:off x="5698" y="653"/>
              <a:ext cx="60" cy="311"/>
            </a:xfrm>
            <a:custGeom>
              <a:avLst/>
              <a:gdLst>
                <a:gd name="T0" fmla="*/ 0 w 60"/>
                <a:gd name="T1" fmla="*/ 144 h 312"/>
                <a:gd name="T2" fmla="*/ 60 w 60"/>
                <a:gd name="T3" fmla="*/ 312 h 312"/>
                <a:gd name="T4" fmla="*/ 60 w 60"/>
                <a:gd name="T5" fmla="*/ 6 h 312"/>
                <a:gd name="T6" fmla="*/ 54 w 60"/>
                <a:gd name="T7" fmla="*/ 0 h 312"/>
                <a:gd name="T8" fmla="*/ 0 w 60"/>
                <a:gd name="T9" fmla="*/ 144 h 312"/>
                <a:gd name="T10" fmla="*/ 0 w 60"/>
                <a:gd name="T11" fmla="*/ 144 h 312"/>
              </a:gdLst>
              <a:ahLst/>
              <a:cxnLst>
                <a:cxn ang="0">
                  <a:pos x="T0" y="T1"/>
                </a:cxn>
                <a:cxn ang="0">
                  <a:pos x="T2" y="T3"/>
                </a:cxn>
                <a:cxn ang="0">
                  <a:pos x="T4" y="T5"/>
                </a:cxn>
                <a:cxn ang="0">
                  <a:pos x="T6" y="T7"/>
                </a:cxn>
                <a:cxn ang="0">
                  <a:pos x="T8" y="T9"/>
                </a:cxn>
                <a:cxn ang="0">
                  <a:pos x="T10" y="T11"/>
                </a:cxn>
              </a:cxnLst>
              <a:rect l="0" t="0" r="r" b="b"/>
              <a:pathLst>
                <a:path w="60" h="312">
                  <a:moveTo>
                    <a:pt x="0" y="144"/>
                  </a:moveTo>
                  <a:lnTo>
                    <a:pt x="60" y="312"/>
                  </a:lnTo>
                  <a:lnTo>
                    <a:pt x="60" y="6"/>
                  </a:lnTo>
                  <a:lnTo>
                    <a:pt x="54" y="0"/>
                  </a:lnTo>
                  <a:lnTo>
                    <a:pt x="0" y="144"/>
                  </a:lnTo>
                  <a:lnTo>
                    <a:pt x="0" y="144"/>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61469" name="Freeform 29">
              <a:extLst>
                <a:ext uri="{FF2B5EF4-FFF2-40B4-BE49-F238E27FC236}">
                  <a16:creationId xmlns:a16="http://schemas.microsoft.com/office/drawing/2014/main" id="{A7333A6B-D0A8-4330-76A2-231D6060F8F7}"/>
                </a:ext>
              </a:extLst>
            </p:cNvPr>
            <p:cNvSpPr>
              <a:spLocks/>
            </p:cNvSpPr>
            <p:nvPr/>
          </p:nvSpPr>
          <p:spPr bwMode="hidden">
            <a:xfrm>
              <a:off x="2" y="1601"/>
              <a:ext cx="5752" cy="1864"/>
            </a:xfrm>
            <a:custGeom>
              <a:avLst/>
              <a:gdLst>
                <a:gd name="T0" fmla="*/ 0 w 5740"/>
                <a:gd name="T1" fmla="*/ 371 h 1864"/>
                <a:gd name="T2" fmla="*/ 5740 w 5740"/>
                <a:gd name="T3" fmla="*/ 1864 h 1864"/>
                <a:gd name="T4" fmla="*/ 5740 w 5740"/>
                <a:gd name="T5" fmla="*/ 1834 h 1864"/>
                <a:gd name="T6" fmla="*/ 0 w 5740"/>
                <a:gd name="T7" fmla="*/ 0 h 1864"/>
                <a:gd name="T8" fmla="*/ 0 w 5740"/>
                <a:gd name="T9" fmla="*/ 371 h 1864"/>
                <a:gd name="T10" fmla="*/ 0 w 5740"/>
                <a:gd name="T11" fmla="*/ 371 h 1864"/>
              </a:gdLst>
              <a:ahLst/>
              <a:cxnLst>
                <a:cxn ang="0">
                  <a:pos x="T0" y="T1"/>
                </a:cxn>
                <a:cxn ang="0">
                  <a:pos x="T2" y="T3"/>
                </a:cxn>
                <a:cxn ang="0">
                  <a:pos x="T4" y="T5"/>
                </a:cxn>
                <a:cxn ang="0">
                  <a:pos x="T6" y="T7"/>
                </a:cxn>
                <a:cxn ang="0">
                  <a:pos x="T8" y="T9"/>
                </a:cxn>
                <a:cxn ang="0">
                  <a:pos x="T10" y="T11"/>
                </a:cxn>
              </a:cxnLst>
              <a:rect l="0" t="0" r="r" b="b"/>
              <a:pathLst>
                <a:path w="5740" h="1864">
                  <a:moveTo>
                    <a:pt x="0" y="371"/>
                  </a:moveTo>
                  <a:lnTo>
                    <a:pt x="5740" y="1864"/>
                  </a:lnTo>
                  <a:lnTo>
                    <a:pt x="5740" y="1834"/>
                  </a:lnTo>
                  <a:lnTo>
                    <a:pt x="0" y="0"/>
                  </a:lnTo>
                  <a:lnTo>
                    <a:pt x="0" y="371"/>
                  </a:lnTo>
                  <a:lnTo>
                    <a:pt x="0" y="371"/>
                  </a:lnTo>
                  <a:close/>
                </a:path>
              </a:pathLst>
            </a:custGeom>
            <a:gradFill rotWithShape="0">
              <a:gsLst>
                <a:gs pos="0">
                  <a:schemeClr val="bg1">
                    <a:gamma/>
                    <a:shade val="63529"/>
                    <a:invGamma/>
                  </a:schemeClr>
                </a:gs>
                <a:gs pos="100000">
                  <a:schemeClr val="bg1"/>
                </a:gs>
              </a:gsLst>
              <a:lin ang="27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61470" name="Freeform 30">
              <a:extLst>
                <a:ext uri="{FF2B5EF4-FFF2-40B4-BE49-F238E27FC236}">
                  <a16:creationId xmlns:a16="http://schemas.microsoft.com/office/drawing/2014/main" id="{35AF3C97-EE57-6FD5-73B3-B6B942323C18}"/>
                </a:ext>
              </a:extLst>
            </p:cNvPr>
            <p:cNvSpPr>
              <a:spLocks/>
            </p:cNvSpPr>
            <p:nvPr/>
          </p:nvSpPr>
          <p:spPr bwMode="hidden">
            <a:xfrm>
              <a:off x="5754" y="3483"/>
              <a:ext cx="6" cy="6"/>
            </a:xfrm>
            <a:custGeom>
              <a:avLst/>
              <a:gdLst>
                <a:gd name="T0" fmla="*/ 6 w 6"/>
                <a:gd name="T1" fmla="*/ 6 h 6"/>
                <a:gd name="T2" fmla="*/ 0 w 6"/>
                <a:gd name="T3" fmla="*/ 0 h 6"/>
                <a:gd name="T4" fmla="*/ 0 w 6"/>
                <a:gd name="T5" fmla="*/ 6 h 6"/>
                <a:gd name="T6" fmla="*/ 6 w 6"/>
                <a:gd name="T7" fmla="*/ 6 h 6"/>
                <a:gd name="T8" fmla="*/ 6 w 6"/>
                <a:gd name="T9" fmla="*/ 6 h 6"/>
              </a:gdLst>
              <a:ahLst/>
              <a:cxnLst>
                <a:cxn ang="0">
                  <a:pos x="T0" y="T1"/>
                </a:cxn>
                <a:cxn ang="0">
                  <a:pos x="T2" y="T3"/>
                </a:cxn>
                <a:cxn ang="0">
                  <a:pos x="T4" y="T5"/>
                </a:cxn>
                <a:cxn ang="0">
                  <a:pos x="T6" y="T7"/>
                </a:cxn>
                <a:cxn ang="0">
                  <a:pos x="T8" y="T9"/>
                </a:cxn>
              </a:cxnLst>
              <a:rect l="0" t="0" r="r" b="b"/>
              <a:pathLst>
                <a:path w="6" h="6">
                  <a:moveTo>
                    <a:pt x="6" y="6"/>
                  </a:moveTo>
                  <a:lnTo>
                    <a:pt x="0" y="0"/>
                  </a:lnTo>
                  <a:lnTo>
                    <a:pt x="0" y="6"/>
                  </a:lnTo>
                  <a:lnTo>
                    <a:pt x="6" y="6"/>
                  </a:lnTo>
                  <a:lnTo>
                    <a:pt x="6" y="6"/>
                  </a:lnTo>
                  <a:close/>
                </a:path>
              </a:pathLst>
            </a:custGeom>
            <a:solidFill>
              <a:srgbClr val="18FF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61471" name="Freeform 31">
              <a:extLst>
                <a:ext uri="{FF2B5EF4-FFF2-40B4-BE49-F238E27FC236}">
                  <a16:creationId xmlns:a16="http://schemas.microsoft.com/office/drawing/2014/main" id="{3970964A-D92C-1F0D-7444-264694DC170F}"/>
                </a:ext>
              </a:extLst>
            </p:cNvPr>
            <p:cNvSpPr>
              <a:spLocks/>
            </p:cNvSpPr>
            <p:nvPr/>
          </p:nvSpPr>
          <p:spPr bwMode="hidden">
            <a:xfrm>
              <a:off x="2" y="2152"/>
              <a:ext cx="5752" cy="1337"/>
            </a:xfrm>
            <a:custGeom>
              <a:avLst/>
              <a:gdLst>
                <a:gd name="T0" fmla="*/ 0 w 5740"/>
                <a:gd name="T1" fmla="*/ 366 h 1337"/>
                <a:gd name="T2" fmla="*/ 5740 w 5740"/>
                <a:gd name="T3" fmla="*/ 1337 h 1337"/>
                <a:gd name="T4" fmla="*/ 5740 w 5740"/>
                <a:gd name="T5" fmla="*/ 1331 h 1337"/>
                <a:gd name="T6" fmla="*/ 0 w 5740"/>
                <a:gd name="T7" fmla="*/ 0 h 1337"/>
                <a:gd name="T8" fmla="*/ 0 w 5740"/>
                <a:gd name="T9" fmla="*/ 366 h 1337"/>
                <a:gd name="T10" fmla="*/ 0 w 5740"/>
                <a:gd name="T11" fmla="*/ 366 h 1337"/>
              </a:gdLst>
              <a:ahLst/>
              <a:cxnLst>
                <a:cxn ang="0">
                  <a:pos x="T0" y="T1"/>
                </a:cxn>
                <a:cxn ang="0">
                  <a:pos x="T2" y="T3"/>
                </a:cxn>
                <a:cxn ang="0">
                  <a:pos x="T4" y="T5"/>
                </a:cxn>
                <a:cxn ang="0">
                  <a:pos x="T6" y="T7"/>
                </a:cxn>
                <a:cxn ang="0">
                  <a:pos x="T8" y="T9"/>
                </a:cxn>
                <a:cxn ang="0">
                  <a:pos x="T10" y="T11"/>
                </a:cxn>
              </a:cxnLst>
              <a:rect l="0" t="0" r="r" b="b"/>
              <a:pathLst>
                <a:path w="5740" h="1337">
                  <a:moveTo>
                    <a:pt x="0" y="366"/>
                  </a:moveTo>
                  <a:lnTo>
                    <a:pt x="5740" y="1337"/>
                  </a:lnTo>
                  <a:lnTo>
                    <a:pt x="5740" y="1331"/>
                  </a:lnTo>
                  <a:lnTo>
                    <a:pt x="0" y="0"/>
                  </a:lnTo>
                  <a:lnTo>
                    <a:pt x="0" y="366"/>
                  </a:lnTo>
                  <a:lnTo>
                    <a:pt x="0" y="366"/>
                  </a:lnTo>
                  <a:close/>
                </a:path>
              </a:pathLst>
            </a:custGeom>
            <a:gradFill rotWithShape="0">
              <a:gsLst>
                <a:gs pos="0">
                  <a:schemeClr val="bg1">
                    <a:gamma/>
                    <a:shade val="60784"/>
                    <a:invGamma/>
                  </a:schemeClr>
                </a:gs>
                <a:gs pos="100000">
                  <a:schemeClr val="bg1"/>
                </a:gs>
              </a:gsLst>
              <a:lin ang="27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61472" name="Freeform 32">
              <a:extLst>
                <a:ext uri="{FF2B5EF4-FFF2-40B4-BE49-F238E27FC236}">
                  <a16:creationId xmlns:a16="http://schemas.microsoft.com/office/drawing/2014/main" id="{62BA8628-0D91-6DE7-39BF-6DECD0F699E4}"/>
                </a:ext>
              </a:extLst>
            </p:cNvPr>
            <p:cNvSpPr>
              <a:spLocks/>
            </p:cNvSpPr>
            <p:nvPr/>
          </p:nvSpPr>
          <p:spPr bwMode="hidden">
            <a:xfrm>
              <a:off x="2" y="3177"/>
              <a:ext cx="5752" cy="414"/>
            </a:xfrm>
            <a:custGeom>
              <a:avLst/>
              <a:gdLst>
                <a:gd name="T0" fmla="*/ 0 w 5740"/>
                <a:gd name="T1" fmla="*/ 48 h 414"/>
                <a:gd name="T2" fmla="*/ 5740 w 5740"/>
                <a:gd name="T3" fmla="*/ 414 h 414"/>
                <a:gd name="T4" fmla="*/ 5740 w 5740"/>
                <a:gd name="T5" fmla="*/ 402 h 414"/>
                <a:gd name="T6" fmla="*/ 0 w 5740"/>
                <a:gd name="T7" fmla="*/ 0 h 414"/>
                <a:gd name="T8" fmla="*/ 0 w 5740"/>
                <a:gd name="T9" fmla="*/ 48 h 414"/>
                <a:gd name="T10" fmla="*/ 0 w 5740"/>
                <a:gd name="T11" fmla="*/ 48 h 414"/>
              </a:gdLst>
              <a:ahLst/>
              <a:cxnLst>
                <a:cxn ang="0">
                  <a:pos x="T0" y="T1"/>
                </a:cxn>
                <a:cxn ang="0">
                  <a:pos x="T2" y="T3"/>
                </a:cxn>
                <a:cxn ang="0">
                  <a:pos x="T4" y="T5"/>
                </a:cxn>
                <a:cxn ang="0">
                  <a:pos x="T6" y="T7"/>
                </a:cxn>
                <a:cxn ang="0">
                  <a:pos x="T8" y="T9"/>
                </a:cxn>
                <a:cxn ang="0">
                  <a:pos x="T10" y="T11"/>
                </a:cxn>
              </a:cxnLst>
              <a:rect l="0" t="0" r="r" b="b"/>
              <a:pathLst>
                <a:path w="5740" h="414">
                  <a:moveTo>
                    <a:pt x="0" y="48"/>
                  </a:moveTo>
                  <a:lnTo>
                    <a:pt x="5740" y="414"/>
                  </a:lnTo>
                  <a:lnTo>
                    <a:pt x="5740" y="402"/>
                  </a:lnTo>
                  <a:lnTo>
                    <a:pt x="0" y="0"/>
                  </a:lnTo>
                  <a:lnTo>
                    <a:pt x="0" y="48"/>
                  </a:lnTo>
                  <a:lnTo>
                    <a:pt x="0" y="48"/>
                  </a:lnTo>
                  <a:close/>
                </a:path>
              </a:pathLst>
            </a:custGeom>
            <a:gradFill rotWithShape="0">
              <a:gsLst>
                <a:gs pos="0">
                  <a:schemeClr val="bg1">
                    <a:gamma/>
                    <a:shade val="84706"/>
                    <a:invGamma/>
                  </a:schemeClr>
                </a:gs>
                <a:gs pos="100000">
                  <a:schemeClr val="bg1"/>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61473" name="Freeform 33">
              <a:extLst>
                <a:ext uri="{FF2B5EF4-FFF2-40B4-BE49-F238E27FC236}">
                  <a16:creationId xmlns:a16="http://schemas.microsoft.com/office/drawing/2014/main" id="{0430F9CC-8C8B-03F8-254D-A80A0625BB97}"/>
                </a:ext>
              </a:extLst>
            </p:cNvPr>
            <p:cNvSpPr>
              <a:spLocks/>
            </p:cNvSpPr>
            <p:nvPr/>
          </p:nvSpPr>
          <p:spPr bwMode="hidden">
            <a:xfrm>
              <a:off x="1297" y="0"/>
              <a:ext cx="4457" cy="3177"/>
            </a:xfrm>
            <a:custGeom>
              <a:avLst/>
              <a:gdLst>
                <a:gd name="T0" fmla="*/ 0 w 4448"/>
                <a:gd name="T1" fmla="*/ 0 h 3177"/>
                <a:gd name="T2" fmla="*/ 4448 w 4448"/>
                <a:gd name="T3" fmla="*/ 3177 h 3177"/>
                <a:gd name="T4" fmla="*/ 4448 w 4448"/>
                <a:gd name="T5" fmla="*/ 3153 h 3177"/>
                <a:gd name="T6" fmla="*/ 125 w 4448"/>
                <a:gd name="T7" fmla="*/ 0 h 3177"/>
                <a:gd name="T8" fmla="*/ 0 w 4448"/>
                <a:gd name="T9" fmla="*/ 0 h 3177"/>
                <a:gd name="T10" fmla="*/ 0 w 4448"/>
                <a:gd name="T11" fmla="*/ 0 h 3177"/>
              </a:gdLst>
              <a:ahLst/>
              <a:cxnLst>
                <a:cxn ang="0">
                  <a:pos x="T0" y="T1"/>
                </a:cxn>
                <a:cxn ang="0">
                  <a:pos x="T2" y="T3"/>
                </a:cxn>
                <a:cxn ang="0">
                  <a:pos x="T4" y="T5"/>
                </a:cxn>
                <a:cxn ang="0">
                  <a:pos x="T6" y="T7"/>
                </a:cxn>
                <a:cxn ang="0">
                  <a:pos x="T8" y="T9"/>
                </a:cxn>
                <a:cxn ang="0">
                  <a:pos x="T10" y="T11"/>
                </a:cxn>
              </a:cxnLst>
              <a:rect l="0" t="0" r="r" b="b"/>
              <a:pathLst>
                <a:path w="4448" h="3177">
                  <a:moveTo>
                    <a:pt x="0" y="0"/>
                  </a:moveTo>
                  <a:lnTo>
                    <a:pt x="4448" y="3177"/>
                  </a:lnTo>
                  <a:lnTo>
                    <a:pt x="4448" y="3153"/>
                  </a:lnTo>
                  <a:lnTo>
                    <a:pt x="125" y="0"/>
                  </a:lnTo>
                  <a:lnTo>
                    <a:pt x="0" y="0"/>
                  </a:lnTo>
                  <a:lnTo>
                    <a:pt x="0" y="0"/>
                  </a:lnTo>
                  <a:close/>
                </a:path>
              </a:pathLst>
            </a:custGeom>
            <a:gradFill rotWithShape="0">
              <a:gsLst>
                <a:gs pos="0">
                  <a:schemeClr val="bg1">
                    <a:gamma/>
                    <a:shade val="48627"/>
                    <a:invGamma/>
                  </a:schemeClr>
                </a:gs>
                <a:gs pos="100000">
                  <a:schemeClr val="bg1"/>
                </a:gs>
              </a:gsLst>
              <a:lin ang="27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61474" name="Freeform 34">
              <a:extLst>
                <a:ext uri="{FF2B5EF4-FFF2-40B4-BE49-F238E27FC236}">
                  <a16:creationId xmlns:a16="http://schemas.microsoft.com/office/drawing/2014/main" id="{B88124DC-C8C6-196E-7066-69D65122D189}"/>
                </a:ext>
              </a:extLst>
            </p:cNvPr>
            <p:cNvSpPr>
              <a:spLocks/>
            </p:cNvSpPr>
            <p:nvPr/>
          </p:nvSpPr>
          <p:spPr bwMode="hidden">
            <a:xfrm>
              <a:off x="3321" y="0"/>
              <a:ext cx="2433" cy="2614"/>
            </a:xfrm>
            <a:custGeom>
              <a:avLst/>
              <a:gdLst>
                <a:gd name="T0" fmla="*/ 0 w 2428"/>
                <a:gd name="T1" fmla="*/ 0 h 2614"/>
                <a:gd name="T2" fmla="*/ 2428 w 2428"/>
                <a:gd name="T3" fmla="*/ 2614 h 2614"/>
                <a:gd name="T4" fmla="*/ 2428 w 2428"/>
                <a:gd name="T5" fmla="*/ 2608 h 2614"/>
                <a:gd name="T6" fmla="*/ 66 w 2428"/>
                <a:gd name="T7" fmla="*/ 0 h 2614"/>
                <a:gd name="T8" fmla="*/ 0 w 2428"/>
                <a:gd name="T9" fmla="*/ 0 h 2614"/>
                <a:gd name="T10" fmla="*/ 0 w 2428"/>
                <a:gd name="T11" fmla="*/ 0 h 2614"/>
              </a:gdLst>
              <a:ahLst/>
              <a:cxnLst>
                <a:cxn ang="0">
                  <a:pos x="T0" y="T1"/>
                </a:cxn>
                <a:cxn ang="0">
                  <a:pos x="T2" y="T3"/>
                </a:cxn>
                <a:cxn ang="0">
                  <a:pos x="T4" y="T5"/>
                </a:cxn>
                <a:cxn ang="0">
                  <a:pos x="T6" y="T7"/>
                </a:cxn>
                <a:cxn ang="0">
                  <a:pos x="T8" y="T9"/>
                </a:cxn>
                <a:cxn ang="0">
                  <a:pos x="T10" y="T11"/>
                </a:cxn>
              </a:cxnLst>
              <a:rect l="0" t="0" r="r" b="b"/>
              <a:pathLst>
                <a:path w="2428" h="2614">
                  <a:moveTo>
                    <a:pt x="0" y="0"/>
                  </a:moveTo>
                  <a:lnTo>
                    <a:pt x="2428" y="2614"/>
                  </a:lnTo>
                  <a:lnTo>
                    <a:pt x="2428" y="2608"/>
                  </a:lnTo>
                  <a:lnTo>
                    <a:pt x="66" y="0"/>
                  </a:lnTo>
                  <a:lnTo>
                    <a:pt x="0" y="0"/>
                  </a:lnTo>
                  <a:lnTo>
                    <a:pt x="0" y="0"/>
                  </a:lnTo>
                  <a:close/>
                </a:path>
              </a:pathLst>
            </a:custGeom>
            <a:gradFill rotWithShape="0">
              <a:gsLst>
                <a:gs pos="0">
                  <a:schemeClr val="bg1">
                    <a:gamma/>
                    <a:shade val="84706"/>
                    <a:invGamma/>
                  </a:schemeClr>
                </a:gs>
                <a:gs pos="100000">
                  <a:schemeClr val="bg1"/>
                </a:gs>
              </a:gsLst>
              <a:lin ang="27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61475" name="Freeform 35">
              <a:extLst>
                <a:ext uri="{FF2B5EF4-FFF2-40B4-BE49-F238E27FC236}">
                  <a16:creationId xmlns:a16="http://schemas.microsoft.com/office/drawing/2014/main" id="{29493136-6953-D4B7-F621-530B0FCBC727}"/>
                </a:ext>
              </a:extLst>
            </p:cNvPr>
            <p:cNvSpPr>
              <a:spLocks/>
            </p:cNvSpPr>
            <p:nvPr/>
          </p:nvSpPr>
          <p:spPr bwMode="hidden">
            <a:xfrm>
              <a:off x="3950" y="0"/>
              <a:ext cx="1804" cy="2464"/>
            </a:xfrm>
            <a:custGeom>
              <a:avLst/>
              <a:gdLst>
                <a:gd name="T0" fmla="*/ 485 w 1800"/>
                <a:gd name="T1" fmla="*/ 0 h 2464"/>
                <a:gd name="T2" fmla="*/ 0 w 1800"/>
                <a:gd name="T3" fmla="*/ 0 h 2464"/>
                <a:gd name="T4" fmla="*/ 1800 w 1800"/>
                <a:gd name="T5" fmla="*/ 2464 h 2464"/>
                <a:gd name="T6" fmla="*/ 1800 w 1800"/>
                <a:gd name="T7" fmla="*/ 2248 h 2464"/>
                <a:gd name="T8" fmla="*/ 1794 w 1800"/>
                <a:gd name="T9" fmla="*/ 2248 h 2464"/>
                <a:gd name="T10" fmla="*/ 485 w 1800"/>
                <a:gd name="T11" fmla="*/ 0 h 2464"/>
                <a:gd name="T12" fmla="*/ 485 w 1800"/>
                <a:gd name="T13" fmla="*/ 0 h 2464"/>
              </a:gdLst>
              <a:ahLst/>
              <a:cxnLst>
                <a:cxn ang="0">
                  <a:pos x="T0" y="T1"/>
                </a:cxn>
                <a:cxn ang="0">
                  <a:pos x="T2" y="T3"/>
                </a:cxn>
                <a:cxn ang="0">
                  <a:pos x="T4" y="T5"/>
                </a:cxn>
                <a:cxn ang="0">
                  <a:pos x="T6" y="T7"/>
                </a:cxn>
                <a:cxn ang="0">
                  <a:pos x="T8" y="T9"/>
                </a:cxn>
                <a:cxn ang="0">
                  <a:pos x="T10" y="T11"/>
                </a:cxn>
                <a:cxn ang="0">
                  <a:pos x="T12" y="T13"/>
                </a:cxn>
              </a:cxnLst>
              <a:rect l="0" t="0" r="r" b="b"/>
              <a:pathLst>
                <a:path w="1800" h="2464">
                  <a:moveTo>
                    <a:pt x="485" y="0"/>
                  </a:moveTo>
                  <a:lnTo>
                    <a:pt x="0" y="0"/>
                  </a:lnTo>
                  <a:lnTo>
                    <a:pt x="1800" y="2464"/>
                  </a:lnTo>
                  <a:lnTo>
                    <a:pt x="1800" y="2248"/>
                  </a:lnTo>
                  <a:lnTo>
                    <a:pt x="1794" y="2248"/>
                  </a:lnTo>
                  <a:lnTo>
                    <a:pt x="485" y="0"/>
                  </a:lnTo>
                  <a:lnTo>
                    <a:pt x="485" y="0"/>
                  </a:lnTo>
                  <a:close/>
                </a:path>
              </a:pathLst>
            </a:custGeom>
            <a:gradFill rotWithShape="0">
              <a:gsLst>
                <a:gs pos="0">
                  <a:schemeClr val="bg2">
                    <a:gamma/>
                    <a:shade val="78824"/>
                    <a:invGamma/>
                  </a:schemeClr>
                </a:gs>
                <a:gs pos="100000">
                  <a:schemeClr val="bg2"/>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61476" name="Freeform 36">
              <a:extLst>
                <a:ext uri="{FF2B5EF4-FFF2-40B4-BE49-F238E27FC236}">
                  <a16:creationId xmlns:a16="http://schemas.microsoft.com/office/drawing/2014/main" id="{01AD24D0-C549-0F2E-F0D9-5FCFD0395581}"/>
                </a:ext>
              </a:extLst>
            </p:cNvPr>
            <p:cNvSpPr>
              <a:spLocks/>
            </p:cNvSpPr>
            <p:nvPr/>
          </p:nvSpPr>
          <p:spPr bwMode="hidden">
            <a:xfrm>
              <a:off x="4519" y="0"/>
              <a:ext cx="1235" cy="2074"/>
            </a:xfrm>
            <a:custGeom>
              <a:avLst/>
              <a:gdLst>
                <a:gd name="T0" fmla="*/ 0 w 1232"/>
                <a:gd name="T1" fmla="*/ 0 h 2074"/>
                <a:gd name="T2" fmla="*/ 1232 w 1232"/>
                <a:gd name="T3" fmla="*/ 2074 h 2074"/>
                <a:gd name="T4" fmla="*/ 1232 w 1232"/>
                <a:gd name="T5" fmla="*/ 2038 h 2074"/>
                <a:gd name="T6" fmla="*/ 42 w 1232"/>
                <a:gd name="T7" fmla="*/ 0 h 2074"/>
                <a:gd name="T8" fmla="*/ 0 w 1232"/>
                <a:gd name="T9" fmla="*/ 0 h 2074"/>
                <a:gd name="T10" fmla="*/ 0 w 1232"/>
                <a:gd name="T11" fmla="*/ 0 h 2074"/>
              </a:gdLst>
              <a:ahLst/>
              <a:cxnLst>
                <a:cxn ang="0">
                  <a:pos x="T0" y="T1"/>
                </a:cxn>
                <a:cxn ang="0">
                  <a:pos x="T2" y="T3"/>
                </a:cxn>
                <a:cxn ang="0">
                  <a:pos x="T4" y="T5"/>
                </a:cxn>
                <a:cxn ang="0">
                  <a:pos x="T6" y="T7"/>
                </a:cxn>
                <a:cxn ang="0">
                  <a:pos x="T8" y="T9"/>
                </a:cxn>
                <a:cxn ang="0">
                  <a:pos x="T10" y="T11"/>
                </a:cxn>
              </a:cxnLst>
              <a:rect l="0" t="0" r="r" b="b"/>
              <a:pathLst>
                <a:path w="1232" h="2074">
                  <a:moveTo>
                    <a:pt x="0" y="0"/>
                  </a:moveTo>
                  <a:lnTo>
                    <a:pt x="1232" y="2074"/>
                  </a:lnTo>
                  <a:lnTo>
                    <a:pt x="1232" y="2038"/>
                  </a:lnTo>
                  <a:lnTo>
                    <a:pt x="42" y="0"/>
                  </a:lnTo>
                  <a:lnTo>
                    <a:pt x="0" y="0"/>
                  </a:lnTo>
                  <a:lnTo>
                    <a:pt x="0" y="0"/>
                  </a:lnTo>
                  <a:close/>
                </a:path>
              </a:pathLst>
            </a:custGeom>
            <a:gradFill rotWithShape="0">
              <a:gsLst>
                <a:gs pos="0">
                  <a:schemeClr val="bg1">
                    <a:gamma/>
                    <a:shade val="57647"/>
                    <a:invGamma/>
                  </a:schemeClr>
                </a:gs>
                <a:gs pos="100000">
                  <a:schemeClr val="bg1"/>
                </a:gs>
              </a:gsLst>
              <a:lin ang="27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61477" name="Freeform 37">
              <a:extLst>
                <a:ext uri="{FF2B5EF4-FFF2-40B4-BE49-F238E27FC236}">
                  <a16:creationId xmlns:a16="http://schemas.microsoft.com/office/drawing/2014/main" id="{91670AF7-9C6C-3905-3A46-0916306F56CF}"/>
                </a:ext>
              </a:extLst>
            </p:cNvPr>
            <p:cNvSpPr>
              <a:spLocks/>
            </p:cNvSpPr>
            <p:nvPr/>
          </p:nvSpPr>
          <p:spPr bwMode="hidden">
            <a:xfrm>
              <a:off x="4694" y="0"/>
              <a:ext cx="1060" cy="1936"/>
            </a:xfrm>
            <a:custGeom>
              <a:avLst/>
              <a:gdLst>
                <a:gd name="T0" fmla="*/ 0 w 1058"/>
                <a:gd name="T1" fmla="*/ 0 h 1936"/>
                <a:gd name="T2" fmla="*/ 1058 w 1058"/>
                <a:gd name="T3" fmla="*/ 1936 h 1936"/>
                <a:gd name="T4" fmla="*/ 1058 w 1058"/>
                <a:gd name="T5" fmla="*/ 1930 h 1936"/>
                <a:gd name="T6" fmla="*/ 54 w 1058"/>
                <a:gd name="T7" fmla="*/ 0 h 1936"/>
                <a:gd name="T8" fmla="*/ 0 w 1058"/>
                <a:gd name="T9" fmla="*/ 0 h 1936"/>
                <a:gd name="T10" fmla="*/ 0 w 1058"/>
                <a:gd name="T11" fmla="*/ 0 h 1936"/>
              </a:gdLst>
              <a:ahLst/>
              <a:cxnLst>
                <a:cxn ang="0">
                  <a:pos x="T0" y="T1"/>
                </a:cxn>
                <a:cxn ang="0">
                  <a:pos x="T2" y="T3"/>
                </a:cxn>
                <a:cxn ang="0">
                  <a:pos x="T4" y="T5"/>
                </a:cxn>
                <a:cxn ang="0">
                  <a:pos x="T6" y="T7"/>
                </a:cxn>
                <a:cxn ang="0">
                  <a:pos x="T8" y="T9"/>
                </a:cxn>
                <a:cxn ang="0">
                  <a:pos x="T10" y="T11"/>
                </a:cxn>
              </a:cxnLst>
              <a:rect l="0" t="0" r="r" b="b"/>
              <a:pathLst>
                <a:path w="1058" h="1936">
                  <a:moveTo>
                    <a:pt x="0" y="0"/>
                  </a:moveTo>
                  <a:lnTo>
                    <a:pt x="1058" y="1936"/>
                  </a:lnTo>
                  <a:lnTo>
                    <a:pt x="1058" y="1930"/>
                  </a:lnTo>
                  <a:lnTo>
                    <a:pt x="54" y="0"/>
                  </a:lnTo>
                  <a:lnTo>
                    <a:pt x="0" y="0"/>
                  </a:lnTo>
                  <a:lnTo>
                    <a:pt x="0" y="0"/>
                  </a:lnTo>
                  <a:close/>
                </a:path>
              </a:pathLst>
            </a:custGeom>
            <a:gradFill rotWithShape="0">
              <a:gsLst>
                <a:gs pos="0">
                  <a:schemeClr val="bg1">
                    <a:gamma/>
                    <a:shade val="72549"/>
                    <a:invGamma/>
                  </a:schemeClr>
                </a:gs>
                <a:gs pos="100000">
                  <a:schemeClr val="bg1"/>
                </a:gs>
              </a:gsLst>
              <a:lin ang="27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61478" name="Freeform 38">
              <a:extLst>
                <a:ext uri="{FF2B5EF4-FFF2-40B4-BE49-F238E27FC236}">
                  <a16:creationId xmlns:a16="http://schemas.microsoft.com/office/drawing/2014/main" id="{8E3FF5A4-48FA-6ED9-8CDF-DB0B63966E36}"/>
                </a:ext>
              </a:extLst>
            </p:cNvPr>
            <p:cNvSpPr>
              <a:spLocks/>
            </p:cNvSpPr>
            <p:nvPr/>
          </p:nvSpPr>
          <p:spPr bwMode="hidden">
            <a:xfrm>
              <a:off x="4981" y="0"/>
              <a:ext cx="773" cy="1487"/>
            </a:xfrm>
            <a:custGeom>
              <a:avLst/>
              <a:gdLst>
                <a:gd name="T0" fmla="*/ 771 w 771"/>
                <a:gd name="T1" fmla="*/ 1433 h 1487"/>
                <a:gd name="T2" fmla="*/ 42 w 771"/>
                <a:gd name="T3" fmla="*/ 0 h 1487"/>
                <a:gd name="T4" fmla="*/ 0 w 771"/>
                <a:gd name="T5" fmla="*/ 0 h 1487"/>
                <a:gd name="T6" fmla="*/ 771 w 771"/>
                <a:gd name="T7" fmla="*/ 1487 h 1487"/>
                <a:gd name="T8" fmla="*/ 771 w 771"/>
                <a:gd name="T9" fmla="*/ 1433 h 1487"/>
                <a:gd name="T10" fmla="*/ 771 w 771"/>
                <a:gd name="T11" fmla="*/ 1433 h 1487"/>
              </a:gdLst>
              <a:ahLst/>
              <a:cxnLst>
                <a:cxn ang="0">
                  <a:pos x="T0" y="T1"/>
                </a:cxn>
                <a:cxn ang="0">
                  <a:pos x="T2" y="T3"/>
                </a:cxn>
                <a:cxn ang="0">
                  <a:pos x="T4" y="T5"/>
                </a:cxn>
                <a:cxn ang="0">
                  <a:pos x="T6" y="T7"/>
                </a:cxn>
                <a:cxn ang="0">
                  <a:pos x="T8" y="T9"/>
                </a:cxn>
                <a:cxn ang="0">
                  <a:pos x="T10" y="T11"/>
                </a:cxn>
              </a:cxnLst>
              <a:rect l="0" t="0" r="r" b="b"/>
              <a:pathLst>
                <a:path w="771" h="1487">
                  <a:moveTo>
                    <a:pt x="771" y="1433"/>
                  </a:moveTo>
                  <a:lnTo>
                    <a:pt x="42" y="0"/>
                  </a:lnTo>
                  <a:lnTo>
                    <a:pt x="0" y="0"/>
                  </a:lnTo>
                  <a:lnTo>
                    <a:pt x="771" y="1487"/>
                  </a:lnTo>
                  <a:lnTo>
                    <a:pt x="771" y="1433"/>
                  </a:lnTo>
                  <a:lnTo>
                    <a:pt x="771" y="1433"/>
                  </a:lnTo>
                  <a:close/>
                </a:path>
              </a:pathLst>
            </a:custGeom>
            <a:gradFill rotWithShape="0">
              <a:gsLst>
                <a:gs pos="0">
                  <a:schemeClr val="bg1">
                    <a:gamma/>
                    <a:shade val="78824"/>
                    <a:invGamma/>
                  </a:schemeClr>
                </a:gs>
                <a:gs pos="100000">
                  <a:schemeClr val="bg1"/>
                </a:gs>
              </a:gsLst>
              <a:lin ang="27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grpSp>
          <p:nvGrpSpPr>
            <p:cNvPr id="61479" name="Group 39">
              <a:extLst>
                <a:ext uri="{FF2B5EF4-FFF2-40B4-BE49-F238E27FC236}">
                  <a16:creationId xmlns:a16="http://schemas.microsoft.com/office/drawing/2014/main" id="{BDBF9753-828E-A5B8-1040-CCF39FAE3772}"/>
                </a:ext>
              </a:extLst>
            </p:cNvPr>
            <p:cNvGrpSpPr>
              <a:grpSpLocks/>
            </p:cNvGrpSpPr>
            <p:nvPr userDrawn="1"/>
          </p:nvGrpSpPr>
          <p:grpSpPr bwMode="auto">
            <a:xfrm>
              <a:off x="0" y="1632"/>
              <a:ext cx="5758" cy="1858"/>
              <a:chOff x="0" y="1632"/>
              <a:chExt cx="5758" cy="1858"/>
            </a:xfrm>
          </p:grpSpPr>
          <p:sp>
            <p:nvSpPr>
              <p:cNvPr id="61480" name="Freeform 40">
                <a:extLst>
                  <a:ext uri="{FF2B5EF4-FFF2-40B4-BE49-F238E27FC236}">
                    <a16:creationId xmlns:a16="http://schemas.microsoft.com/office/drawing/2014/main" id="{FF55FDBD-6FDD-CEDE-150C-7D947F389328}"/>
                  </a:ext>
                </a:extLst>
              </p:cNvPr>
              <p:cNvSpPr>
                <a:spLocks/>
              </p:cNvSpPr>
              <p:nvPr/>
            </p:nvSpPr>
            <p:spPr bwMode="hidden">
              <a:xfrm>
                <a:off x="0" y="1632"/>
                <a:ext cx="3670" cy="1313"/>
              </a:xfrm>
              <a:custGeom>
                <a:avLst/>
                <a:gdLst>
                  <a:gd name="T0" fmla="*/ 0 w 3659"/>
                  <a:gd name="T1" fmla="*/ 0 h 1313"/>
                  <a:gd name="T2" fmla="*/ 0 w 3659"/>
                  <a:gd name="T3" fmla="*/ 366 h 1313"/>
                  <a:gd name="T4" fmla="*/ 3635 w 3659"/>
                  <a:gd name="T5" fmla="*/ 1313 h 1313"/>
                  <a:gd name="T6" fmla="*/ 3647 w 3659"/>
                  <a:gd name="T7" fmla="*/ 1235 h 1313"/>
                  <a:gd name="T8" fmla="*/ 3659 w 3659"/>
                  <a:gd name="T9" fmla="*/ 1163 h 1313"/>
                  <a:gd name="T10" fmla="*/ 0 w 3659"/>
                  <a:gd name="T11" fmla="*/ 0 h 1313"/>
                  <a:gd name="T12" fmla="*/ 0 w 3659"/>
                  <a:gd name="T13" fmla="*/ 0 h 1313"/>
                </a:gdLst>
                <a:ahLst/>
                <a:cxnLst>
                  <a:cxn ang="0">
                    <a:pos x="T0" y="T1"/>
                  </a:cxn>
                  <a:cxn ang="0">
                    <a:pos x="T2" y="T3"/>
                  </a:cxn>
                  <a:cxn ang="0">
                    <a:pos x="T4" y="T5"/>
                  </a:cxn>
                  <a:cxn ang="0">
                    <a:pos x="T6" y="T7"/>
                  </a:cxn>
                  <a:cxn ang="0">
                    <a:pos x="T8" y="T9"/>
                  </a:cxn>
                  <a:cxn ang="0">
                    <a:pos x="T10" y="T11"/>
                  </a:cxn>
                  <a:cxn ang="0">
                    <a:pos x="T12" y="T13"/>
                  </a:cxn>
                </a:cxnLst>
                <a:rect l="0" t="0" r="r" b="b"/>
                <a:pathLst>
                  <a:path w="3659" h="1313">
                    <a:moveTo>
                      <a:pt x="0" y="0"/>
                    </a:moveTo>
                    <a:lnTo>
                      <a:pt x="0" y="366"/>
                    </a:lnTo>
                    <a:lnTo>
                      <a:pt x="3635" y="1313"/>
                    </a:lnTo>
                    <a:lnTo>
                      <a:pt x="3647" y="1235"/>
                    </a:lnTo>
                    <a:lnTo>
                      <a:pt x="3659" y="1163"/>
                    </a:lnTo>
                    <a:lnTo>
                      <a:pt x="0" y="0"/>
                    </a:lnTo>
                    <a:lnTo>
                      <a:pt x="0" y="0"/>
                    </a:lnTo>
                    <a:close/>
                  </a:path>
                </a:pathLst>
              </a:custGeom>
              <a:gradFill rotWithShape="0">
                <a:gsLst>
                  <a:gs pos="0">
                    <a:schemeClr val="bg1">
                      <a:gamma/>
                      <a:shade val="72549"/>
                      <a:invGamma/>
                    </a:schemeClr>
                  </a:gs>
                  <a:gs pos="100000">
                    <a:schemeClr val="bg1"/>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61481" name="Freeform 41">
                <a:extLst>
                  <a:ext uri="{FF2B5EF4-FFF2-40B4-BE49-F238E27FC236}">
                    <a16:creationId xmlns:a16="http://schemas.microsoft.com/office/drawing/2014/main" id="{03D4F95C-A783-0B8F-CF76-FB356EF8B109}"/>
                  </a:ext>
                </a:extLst>
              </p:cNvPr>
              <p:cNvSpPr>
                <a:spLocks/>
              </p:cNvSpPr>
              <p:nvPr/>
            </p:nvSpPr>
            <p:spPr bwMode="hidden">
              <a:xfrm>
                <a:off x="3646" y="2795"/>
                <a:ext cx="2112" cy="695"/>
              </a:xfrm>
              <a:custGeom>
                <a:avLst/>
                <a:gdLst>
                  <a:gd name="T0" fmla="*/ 2105 w 2105"/>
                  <a:gd name="T1" fmla="*/ 665 h 695"/>
                  <a:gd name="T2" fmla="*/ 24 w 2105"/>
                  <a:gd name="T3" fmla="*/ 0 h 695"/>
                  <a:gd name="T4" fmla="*/ 12 w 2105"/>
                  <a:gd name="T5" fmla="*/ 72 h 695"/>
                  <a:gd name="T6" fmla="*/ 0 w 2105"/>
                  <a:gd name="T7" fmla="*/ 150 h 695"/>
                  <a:gd name="T8" fmla="*/ 2105 w 2105"/>
                  <a:gd name="T9" fmla="*/ 695 h 695"/>
                  <a:gd name="T10" fmla="*/ 2105 w 2105"/>
                  <a:gd name="T11" fmla="*/ 665 h 695"/>
                  <a:gd name="T12" fmla="*/ 2105 w 2105"/>
                  <a:gd name="T13" fmla="*/ 665 h 695"/>
                </a:gdLst>
                <a:ahLst/>
                <a:cxnLst>
                  <a:cxn ang="0">
                    <a:pos x="T0" y="T1"/>
                  </a:cxn>
                  <a:cxn ang="0">
                    <a:pos x="T2" y="T3"/>
                  </a:cxn>
                  <a:cxn ang="0">
                    <a:pos x="T4" y="T5"/>
                  </a:cxn>
                  <a:cxn ang="0">
                    <a:pos x="T6" y="T7"/>
                  </a:cxn>
                  <a:cxn ang="0">
                    <a:pos x="T8" y="T9"/>
                  </a:cxn>
                  <a:cxn ang="0">
                    <a:pos x="T10" y="T11"/>
                  </a:cxn>
                  <a:cxn ang="0">
                    <a:pos x="T12" y="T13"/>
                  </a:cxn>
                </a:cxnLst>
                <a:rect l="0" t="0" r="r" b="b"/>
                <a:pathLst>
                  <a:path w="2105" h="695">
                    <a:moveTo>
                      <a:pt x="2105" y="665"/>
                    </a:moveTo>
                    <a:lnTo>
                      <a:pt x="24" y="0"/>
                    </a:lnTo>
                    <a:lnTo>
                      <a:pt x="12" y="72"/>
                    </a:lnTo>
                    <a:lnTo>
                      <a:pt x="0" y="150"/>
                    </a:lnTo>
                    <a:lnTo>
                      <a:pt x="2105" y="695"/>
                    </a:lnTo>
                    <a:lnTo>
                      <a:pt x="2105" y="665"/>
                    </a:lnTo>
                    <a:lnTo>
                      <a:pt x="2105" y="665"/>
                    </a:lnTo>
                    <a:close/>
                  </a:path>
                </a:pathLst>
              </a:custGeom>
              <a:gradFill rotWithShape="0">
                <a:gsLst>
                  <a:gs pos="0">
                    <a:schemeClr val="bg1"/>
                  </a:gs>
                  <a:gs pos="100000">
                    <a:schemeClr val="bg1">
                      <a:gamma/>
                      <a:tint val="90980"/>
                      <a:invGamma/>
                    </a:schemeClr>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grpSp>
      </p:grpSp>
      <p:sp>
        <p:nvSpPr>
          <p:cNvPr id="61482" name="Rectangle 42">
            <a:extLst>
              <a:ext uri="{FF2B5EF4-FFF2-40B4-BE49-F238E27FC236}">
                <a16:creationId xmlns:a16="http://schemas.microsoft.com/office/drawing/2014/main" id="{612B07AE-89DD-7C41-9867-A37CAAAC1126}"/>
              </a:ext>
            </a:extLst>
          </p:cNvPr>
          <p:cNvSpPr>
            <a:spLocks noGrp="1" noChangeArrowheads="1"/>
          </p:cNvSpPr>
          <p:nvPr>
            <p:ph type="title"/>
          </p:nvPr>
        </p:nvSpPr>
        <p:spPr bwMode="auto">
          <a:xfrm>
            <a:off x="457200" y="277813"/>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61483" name="Rectangle 43">
            <a:extLst>
              <a:ext uri="{FF2B5EF4-FFF2-40B4-BE49-F238E27FC236}">
                <a16:creationId xmlns:a16="http://schemas.microsoft.com/office/drawing/2014/main" id="{82CC5347-AB5A-A550-AE25-3A5BD70CDC44}"/>
              </a:ext>
            </a:extLst>
          </p:cNvPr>
          <p:cNvSpPr>
            <a:spLocks noGrp="1" noChangeArrowheads="1"/>
          </p:cNvSpPr>
          <p:nvPr>
            <p:ph type="body" idx="1"/>
          </p:nvPr>
        </p:nvSpPr>
        <p:spPr bwMode="auto">
          <a:xfrm>
            <a:off x="457200" y="1600200"/>
            <a:ext cx="8229600" cy="4530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61484" name="Rectangle 44">
            <a:extLst>
              <a:ext uri="{FF2B5EF4-FFF2-40B4-BE49-F238E27FC236}">
                <a16:creationId xmlns:a16="http://schemas.microsoft.com/office/drawing/2014/main" id="{03EBA960-2007-893A-9433-8316390EBCE1}"/>
              </a:ext>
            </a:extLst>
          </p:cNvPr>
          <p:cNvSpPr>
            <a:spLocks noGrp="1" noChangeArrowheads="1"/>
          </p:cNvSpPr>
          <p:nvPr>
            <p:ph type="dt" sz="half" idx="2"/>
          </p:nvPr>
        </p:nvSpPr>
        <p:spPr bwMode="auto">
          <a:xfrm>
            <a:off x="457200" y="6243638"/>
            <a:ext cx="2133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eaLnBrk="1" hangingPunct="1">
              <a:defRPr sz="1200">
                <a:solidFill>
                  <a:schemeClr val="tx1"/>
                </a:solidFill>
                <a:effectLst>
                  <a:outerShdw blurRad="38100" dist="38100" dir="2700000" algn="tl">
                    <a:srgbClr val="000000"/>
                  </a:outerShdw>
                </a:effectLst>
                <a:latin typeface="+mn-lt"/>
              </a:defRPr>
            </a:lvl1pPr>
          </a:lstStyle>
          <a:p>
            <a:endParaRPr lang="en-US" altLang="en-US"/>
          </a:p>
        </p:txBody>
      </p:sp>
      <p:sp>
        <p:nvSpPr>
          <p:cNvPr id="61485" name="Rectangle 45">
            <a:extLst>
              <a:ext uri="{FF2B5EF4-FFF2-40B4-BE49-F238E27FC236}">
                <a16:creationId xmlns:a16="http://schemas.microsoft.com/office/drawing/2014/main" id="{796BCA85-C672-0E4B-D5C1-24C046E95DD3}"/>
              </a:ext>
            </a:extLst>
          </p:cNvPr>
          <p:cNvSpPr>
            <a:spLocks noGrp="1" noChangeArrowheads="1"/>
          </p:cNvSpPr>
          <p:nvPr>
            <p:ph type="ftr" sz="quarter" idx="3"/>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ctr" eaLnBrk="1" hangingPunct="1">
              <a:defRPr sz="1200">
                <a:solidFill>
                  <a:schemeClr val="tx1"/>
                </a:solidFill>
                <a:effectLst>
                  <a:outerShdw blurRad="38100" dist="38100" dir="2700000" algn="tl">
                    <a:srgbClr val="000000"/>
                  </a:outerShdw>
                </a:effectLst>
                <a:latin typeface="+mn-lt"/>
              </a:defRPr>
            </a:lvl1pPr>
          </a:lstStyle>
          <a:p>
            <a:endParaRPr lang="en-US" altLang="en-US"/>
          </a:p>
        </p:txBody>
      </p:sp>
      <p:sp>
        <p:nvSpPr>
          <p:cNvPr id="61486" name="Rectangle 46">
            <a:extLst>
              <a:ext uri="{FF2B5EF4-FFF2-40B4-BE49-F238E27FC236}">
                <a16:creationId xmlns:a16="http://schemas.microsoft.com/office/drawing/2014/main" id="{1393C289-177E-6494-F64D-6D28063CB10D}"/>
              </a:ext>
            </a:extLst>
          </p:cNvPr>
          <p:cNvSpPr>
            <a:spLocks noGrp="1" noChangeArrowheads="1"/>
          </p:cNvSpPr>
          <p:nvPr>
            <p:ph type="sldNum" sz="quarter" idx="4"/>
          </p:nvPr>
        </p:nvSpPr>
        <p:spPr bwMode="auto">
          <a:xfrm>
            <a:off x="6553200" y="6243638"/>
            <a:ext cx="2133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eaLnBrk="1" hangingPunct="1">
              <a:defRPr sz="1200">
                <a:solidFill>
                  <a:schemeClr val="tx1"/>
                </a:solidFill>
                <a:effectLst>
                  <a:outerShdw blurRad="38100" dist="38100" dir="2700000" algn="tl">
                    <a:srgbClr val="000000"/>
                  </a:outerShdw>
                </a:effectLst>
                <a:latin typeface="+mn-lt"/>
              </a:defRPr>
            </a:lvl1pPr>
          </a:lstStyle>
          <a:p>
            <a:fld id="{AEAE9184-A0DD-475D-AF75-AA8D86A76B98}" type="slidenum">
              <a:rPr lang="en-US" altLang="en-US"/>
              <a:pPr/>
              <a:t>‹#›</a:t>
            </a:fld>
            <a:endParaRPr lang="en-US" altLang="en-US"/>
          </a:p>
        </p:txBody>
      </p:sp>
    </p:spTree>
  </p:cSld>
  <p:clrMap bg1="dk2" tx1="lt1" bg2="dk1" tx2="lt2" accent1="accent1" accent2="accent2" accent3="accent3" accent4="accent4" accent5="accent5" accent6="accent6" hlink="hlink" folHlink="folHlink"/>
  <p:sldLayoutIdLst>
    <p:sldLayoutId id="2147483655" r:id="rId1"/>
    <p:sldLayoutId id="2147483666" r:id="rId2"/>
    <p:sldLayoutId id="2147483667" r:id="rId3"/>
    <p:sldLayoutId id="2147483668" r:id="rId4"/>
    <p:sldLayoutId id="2147483669" r:id="rId5"/>
    <p:sldLayoutId id="2147483670" r:id="rId6"/>
    <p:sldLayoutId id="2147483671" r:id="rId7"/>
    <p:sldLayoutId id="2147483672" r:id="rId8"/>
    <p:sldLayoutId id="2147483673" r:id="rId9"/>
    <p:sldLayoutId id="2147483674" r:id="rId10"/>
    <p:sldLayoutId id="2147483675" r:id="rId11"/>
  </p:sldLayoutIdLs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61483">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61483">
                                            <p:txEl>
                                              <p:pRg st="1" end="1"/>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61483">
                                            <p:txEl>
                                              <p:pRg st="2" end="2"/>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61483">
                                            <p:txEl>
                                              <p:pRg st="3" end="3"/>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6148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83" grpId="0" build="p"/>
    </p:bldLst>
  </p:timing>
  <p:hf hdr="0" ftr="0" dt="0"/>
  <p:txStyles>
    <p:titleStyle>
      <a:lvl1pPr algn="ctr" rtl="0" fontAlgn="base">
        <a:spcBef>
          <a:spcPct val="0"/>
        </a:spcBef>
        <a:spcAft>
          <a:spcPct val="0"/>
        </a:spcAft>
        <a:defRPr sz="4400" kern="1200">
          <a:solidFill>
            <a:schemeClr val="tx2"/>
          </a:solidFill>
          <a:effectLst>
            <a:outerShdw blurRad="38100" dist="38100" dir="2700000" algn="tl">
              <a:srgbClr val="000000"/>
            </a:outerShdw>
          </a:effectLst>
          <a:latin typeface="+mj-lt"/>
          <a:ea typeface="+mj-ea"/>
          <a:cs typeface="+mj-cs"/>
        </a:defRPr>
      </a:lvl1pPr>
      <a:lvl2pPr algn="ctr" rtl="0" fontAlgn="base">
        <a:spcBef>
          <a:spcPct val="0"/>
        </a:spcBef>
        <a:spcAft>
          <a:spcPct val="0"/>
        </a:spcAft>
        <a:defRPr sz="4400">
          <a:solidFill>
            <a:schemeClr val="tx2"/>
          </a:solidFill>
          <a:effectLst>
            <a:outerShdw blurRad="38100" dist="38100" dir="2700000" algn="tl">
              <a:srgbClr val="000000"/>
            </a:outerShdw>
          </a:effectLst>
          <a:latin typeface="Arial" panose="020B0604020202020204" pitchFamily="34" charset="0"/>
        </a:defRPr>
      </a:lvl2pPr>
      <a:lvl3pPr algn="ctr" rtl="0" fontAlgn="base">
        <a:spcBef>
          <a:spcPct val="0"/>
        </a:spcBef>
        <a:spcAft>
          <a:spcPct val="0"/>
        </a:spcAft>
        <a:defRPr sz="4400">
          <a:solidFill>
            <a:schemeClr val="tx2"/>
          </a:solidFill>
          <a:effectLst>
            <a:outerShdw blurRad="38100" dist="38100" dir="2700000" algn="tl">
              <a:srgbClr val="000000"/>
            </a:outerShdw>
          </a:effectLst>
          <a:latin typeface="Arial" panose="020B0604020202020204" pitchFamily="34" charset="0"/>
        </a:defRPr>
      </a:lvl3pPr>
      <a:lvl4pPr algn="ctr" rtl="0" fontAlgn="base">
        <a:spcBef>
          <a:spcPct val="0"/>
        </a:spcBef>
        <a:spcAft>
          <a:spcPct val="0"/>
        </a:spcAft>
        <a:defRPr sz="4400">
          <a:solidFill>
            <a:schemeClr val="tx2"/>
          </a:solidFill>
          <a:effectLst>
            <a:outerShdw blurRad="38100" dist="38100" dir="2700000" algn="tl">
              <a:srgbClr val="000000"/>
            </a:outerShdw>
          </a:effectLst>
          <a:latin typeface="Arial" panose="020B0604020202020204" pitchFamily="34" charset="0"/>
        </a:defRPr>
      </a:lvl4pPr>
      <a:lvl5pPr algn="ctr" rtl="0" fontAlgn="base">
        <a:spcBef>
          <a:spcPct val="0"/>
        </a:spcBef>
        <a:spcAft>
          <a:spcPct val="0"/>
        </a:spcAft>
        <a:defRPr sz="4400">
          <a:solidFill>
            <a:schemeClr val="tx2"/>
          </a:solidFill>
          <a:effectLst>
            <a:outerShdw blurRad="38100" dist="38100" dir="2700000" algn="tl">
              <a:srgbClr val="000000"/>
            </a:outerShdw>
          </a:effectLst>
          <a:latin typeface="Arial" panose="020B0604020202020204" pitchFamily="34" charset="0"/>
        </a:defRPr>
      </a:lvl5pPr>
      <a:lvl6pPr marL="457200" algn="ctr" rtl="0" fontAlgn="base">
        <a:spcBef>
          <a:spcPct val="0"/>
        </a:spcBef>
        <a:spcAft>
          <a:spcPct val="0"/>
        </a:spcAft>
        <a:defRPr sz="4400">
          <a:solidFill>
            <a:schemeClr val="tx2"/>
          </a:solidFill>
          <a:effectLst>
            <a:outerShdw blurRad="38100" dist="38100" dir="2700000" algn="tl">
              <a:srgbClr val="000000"/>
            </a:outerShdw>
          </a:effectLst>
          <a:latin typeface="Arial" panose="020B0604020202020204" pitchFamily="34" charset="0"/>
        </a:defRPr>
      </a:lvl6pPr>
      <a:lvl7pPr marL="914400" algn="ctr" rtl="0" fontAlgn="base">
        <a:spcBef>
          <a:spcPct val="0"/>
        </a:spcBef>
        <a:spcAft>
          <a:spcPct val="0"/>
        </a:spcAft>
        <a:defRPr sz="4400">
          <a:solidFill>
            <a:schemeClr val="tx2"/>
          </a:solidFill>
          <a:effectLst>
            <a:outerShdw blurRad="38100" dist="38100" dir="2700000" algn="tl">
              <a:srgbClr val="000000"/>
            </a:outerShdw>
          </a:effectLst>
          <a:latin typeface="Arial" panose="020B0604020202020204" pitchFamily="34" charset="0"/>
        </a:defRPr>
      </a:lvl7pPr>
      <a:lvl8pPr marL="1371600" algn="ctr" rtl="0" fontAlgn="base">
        <a:spcBef>
          <a:spcPct val="0"/>
        </a:spcBef>
        <a:spcAft>
          <a:spcPct val="0"/>
        </a:spcAft>
        <a:defRPr sz="4400">
          <a:solidFill>
            <a:schemeClr val="tx2"/>
          </a:solidFill>
          <a:effectLst>
            <a:outerShdw blurRad="38100" dist="38100" dir="2700000" algn="tl">
              <a:srgbClr val="000000"/>
            </a:outerShdw>
          </a:effectLst>
          <a:latin typeface="Arial" panose="020B0604020202020204" pitchFamily="34" charset="0"/>
        </a:defRPr>
      </a:lvl8pPr>
      <a:lvl9pPr marL="1828800" algn="ctr" rtl="0" fontAlgn="base">
        <a:spcBef>
          <a:spcPct val="0"/>
        </a:spcBef>
        <a:spcAft>
          <a:spcPct val="0"/>
        </a:spcAft>
        <a:defRPr sz="4400">
          <a:solidFill>
            <a:schemeClr val="tx2"/>
          </a:solidFill>
          <a:effectLst>
            <a:outerShdw blurRad="38100" dist="38100" dir="2700000" algn="tl">
              <a:srgbClr val="000000"/>
            </a:outerShdw>
          </a:effectLst>
          <a:latin typeface="Arial" panose="020B0604020202020204" pitchFamily="34" charset="0"/>
        </a:defRPr>
      </a:lvl9pPr>
    </p:titleStyle>
    <p:bodyStyle>
      <a:lvl1pPr marL="342900" indent="-342900" algn="l" rtl="0" fontAlgn="base">
        <a:spcBef>
          <a:spcPct val="20000"/>
        </a:spcBef>
        <a:spcAft>
          <a:spcPct val="0"/>
        </a:spcAft>
        <a:buClr>
          <a:schemeClr val="hlink"/>
        </a:buClr>
        <a:buSzPct val="90000"/>
        <a:buFont typeface="Wingdings" panose="05000000000000000000" pitchFamily="2" charset="2"/>
        <a:buBlip>
          <a:blip r:embed="rId13"/>
        </a:buBlip>
        <a:defRPr sz="3200" kern="1200">
          <a:solidFill>
            <a:schemeClr val="tx1"/>
          </a:solidFill>
          <a:effectLst>
            <a:outerShdw blurRad="38100" dist="38100" dir="2700000" algn="tl">
              <a:srgbClr val="000000"/>
            </a:outerShdw>
          </a:effectLst>
          <a:latin typeface="+mn-lt"/>
          <a:ea typeface="+mn-ea"/>
          <a:cs typeface="+mn-cs"/>
        </a:defRPr>
      </a:lvl1pPr>
      <a:lvl2pPr marL="742950" indent="-285750" algn="l" rtl="0" fontAlgn="base">
        <a:spcBef>
          <a:spcPct val="20000"/>
        </a:spcBef>
        <a:spcAft>
          <a:spcPct val="0"/>
        </a:spcAft>
        <a:buChar char="–"/>
        <a:defRPr sz="2800" kern="1200">
          <a:solidFill>
            <a:schemeClr val="tx1"/>
          </a:solidFill>
          <a:effectLst>
            <a:outerShdw blurRad="38100" dist="38100" dir="2700000" algn="tl">
              <a:srgbClr val="000000"/>
            </a:outerShdw>
          </a:effectLst>
          <a:latin typeface="+mn-lt"/>
          <a:ea typeface="+mn-ea"/>
          <a:cs typeface="+mn-cs"/>
        </a:defRPr>
      </a:lvl2pPr>
      <a:lvl3pPr marL="1143000" indent="-228600" algn="l" rtl="0" fontAlgn="base">
        <a:spcBef>
          <a:spcPct val="20000"/>
        </a:spcBef>
        <a:spcAft>
          <a:spcPct val="0"/>
        </a:spcAft>
        <a:buClr>
          <a:schemeClr val="accent2"/>
        </a:buClr>
        <a:buSzPct val="90000"/>
        <a:buFont typeface="Wingdings" panose="05000000000000000000" pitchFamily="2" charset="2"/>
        <a:buBlip>
          <a:blip r:embed="rId14"/>
        </a:buBlip>
        <a:defRPr sz="2400" kern="1200">
          <a:solidFill>
            <a:schemeClr val="tx1"/>
          </a:solidFill>
          <a:effectLst>
            <a:outerShdw blurRad="38100" dist="38100" dir="2700000" algn="tl">
              <a:srgbClr val="000000"/>
            </a:outerShdw>
          </a:effectLst>
          <a:latin typeface="+mn-lt"/>
          <a:ea typeface="+mn-ea"/>
          <a:cs typeface="+mn-cs"/>
        </a:defRPr>
      </a:lvl3pPr>
      <a:lvl4pPr marL="1600200" indent="-228600" algn="l" rtl="0" fontAlgn="base">
        <a:spcBef>
          <a:spcPct val="20000"/>
        </a:spcBef>
        <a:spcAft>
          <a:spcPct val="0"/>
        </a:spcAft>
        <a:buChar char="–"/>
        <a:defRPr sz="2000" kern="1200">
          <a:solidFill>
            <a:schemeClr val="tx1"/>
          </a:solidFill>
          <a:effectLst>
            <a:outerShdw blurRad="38100" dist="38100" dir="2700000" algn="tl">
              <a:srgbClr val="000000"/>
            </a:outerShdw>
          </a:effectLst>
          <a:latin typeface="+mn-lt"/>
          <a:ea typeface="+mn-ea"/>
          <a:cs typeface="+mn-cs"/>
        </a:defRPr>
      </a:lvl4pPr>
      <a:lvl5pPr marL="2057400" indent="-228600" algn="l" rtl="0" fontAlgn="base">
        <a:spcBef>
          <a:spcPct val="20000"/>
        </a:spcBef>
        <a:spcAft>
          <a:spcPct val="0"/>
        </a:spcAft>
        <a:buClr>
          <a:schemeClr val="folHlink"/>
        </a:buClr>
        <a:buSzPct val="90000"/>
        <a:buFont typeface="Wingdings" panose="05000000000000000000" pitchFamily="2" charset="2"/>
        <a:buBlip>
          <a:blip r:embed="rId15"/>
        </a:buBlip>
        <a:defRPr sz="2000" kern="1200">
          <a:solidFill>
            <a:schemeClr val="tx1"/>
          </a:solidFill>
          <a:effectLst>
            <a:outerShdw blurRad="38100" dist="38100" dir="2700000" algn="tl">
              <a:srgbClr val="000000"/>
            </a:outerShdw>
          </a:effectLst>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gradFill rotWithShape="0">
          <a:gsLst>
            <a:gs pos="0">
              <a:schemeClr val="bg1">
                <a:gamma/>
                <a:shade val="57647"/>
                <a:invGamma/>
              </a:schemeClr>
            </a:gs>
            <a:gs pos="100000">
              <a:schemeClr val="bg1"/>
            </a:gs>
          </a:gsLst>
          <a:lin ang="2700000" scaled="1"/>
        </a:gradFill>
        <a:effectLst/>
      </p:bgPr>
    </p:bg>
    <p:spTree>
      <p:nvGrpSpPr>
        <p:cNvPr id="1" name=""/>
        <p:cNvGrpSpPr/>
        <p:nvPr/>
      </p:nvGrpSpPr>
      <p:grpSpPr>
        <a:xfrm>
          <a:off x="0" y="0"/>
          <a:ext cx="0" cy="0"/>
          <a:chOff x="0" y="0"/>
          <a:chExt cx="0" cy="0"/>
        </a:xfrm>
      </p:grpSpPr>
      <p:grpSp>
        <p:nvGrpSpPr>
          <p:cNvPr id="2" name="Group 2"/>
          <p:cNvGrpSpPr>
            <a:grpSpLocks/>
          </p:cNvGrpSpPr>
          <p:nvPr/>
        </p:nvGrpSpPr>
        <p:grpSpPr bwMode="auto">
          <a:xfrm>
            <a:off x="0" y="1"/>
            <a:ext cx="9144000" cy="6856464"/>
            <a:chOff x="0" y="0"/>
            <a:chExt cx="5760" cy="4319"/>
          </a:xfrm>
        </p:grpSpPr>
        <p:sp>
          <p:nvSpPr>
            <p:cNvPr id="552963" name="Freeform 3"/>
            <p:cNvSpPr>
              <a:spLocks/>
            </p:cNvSpPr>
            <p:nvPr/>
          </p:nvSpPr>
          <p:spPr bwMode="hidden">
            <a:xfrm>
              <a:off x="0" y="12"/>
              <a:ext cx="5758" cy="3274"/>
            </a:xfrm>
            <a:custGeom>
              <a:avLst/>
              <a:gdLst/>
              <a:ahLst/>
              <a:cxnLst>
                <a:cxn ang="0">
                  <a:pos x="3193" y="1816"/>
                </a:cxn>
                <a:cxn ang="0">
                  <a:pos x="0" y="0"/>
                </a:cxn>
                <a:cxn ang="0">
                  <a:pos x="0" y="522"/>
                </a:cxn>
                <a:cxn ang="0">
                  <a:pos x="3037" y="1978"/>
                </a:cxn>
                <a:cxn ang="0">
                  <a:pos x="5740" y="3273"/>
                </a:cxn>
                <a:cxn ang="0">
                  <a:pos x="5740" y="3267"/>
                </a:cxn>
                <a:cxn ang="0">
                  <a:pos x="3193" y="1816"/>
                </a:cxn>
                <a:cxn ang="0">
                  <a:pos x="3193" y="1816"/>
                </a:cxn>
              </a:cxnLst>
              <a:rect l="0" t="0" r="r" b="b"/>
              <a:pathLst>
                <a:path w="5740" h="3273">
                  <a:moveTo>
                    <a:pt x="3193" y="1816"/>
                  </a:moveTo>
                  <a:lnTo>
                    <a:pt x="0" y="0"/>
                  </a:lnTo>
                  <a:lnTo>
                    <a:pt x="0" y="522"/>
                  </a:lnTo>
                  <a:lnTo>
                    <a:pt x="3037" y="1978"/>
                  </a:lnTo>
                  <a:lnTo>
                    <a:pt x="5740" y="3273"/>
                  </a:lnTo>
                  <a:lnTo>
                    <a:pt x="5740" y="3267"/>
                  </a:lnTo>
                  <a:lnTo>
                    <a:pt x="3193" y="1816"/>
                  </a:lnTo>
                  <a:lnTo>
                    <a:pt x="3193" y="1816"/>
                  </a:lnTo>
                  <a:close/>
                </a:path>
              </a:pathLst>
            </a:custGeom>
            <a:gradFill rotWithShape="0">
              <a:gsLst>
                <a:gs pos="0">
                  <a:schemeClr val="bg2">
                    <a:gamma/>
                    <a:shade val="63529"/>
                    <a:invGamma/>
                  </a:schemeClr>
                </a:gs>
                <a:gs pos="100000">
                  <a:schemeClr val="bg2"/>
                </a:gs>
              </a:gsLst>
              <a:lin ang="0" scaled="1"/>
            </a:gradFill>
            <a:ln w="9525">
              <a:noFill/>
              <a:round/>
              <a:headEnd/>
              <a:tailEnd/>
            </a:ln>
          </p:spPr>
          <p:txBody>
            <a:bodyPr/>
            <a:lstStyle/>
            <a:p>
              <a:pPr>
                <a:defRPr/>
              </a:pPr>
              <a:endParaRPr lang="en-US"/>
            </a:p>
          </p:txBody>
        </p:sp>
        <p:sp>
          <p:nvSpPr>
            <p:cNvPr id="552964" name="Freeform 4"/>
            <p:cNvSpPr>
              <a:spLocks/>
            </p:cNvSpPr>
            <p:nvPr/>
          </p:nvSpPr>
          <p:spPr bwMode="hidden">
            <a:xfrm>
              <a:off x="149" y="0"/>
              <a:ext cx="5609" cy="3243"/>
            </a:xfrm>
            <a:custGeom>
              <a:avLst/>
              <a:gdLst/>
              <a:ahLst/>
              <a:cxnLst>
                <a:cxn ang="0">
                  <a:pos x="3163" y="1714"/>
                </a:cxn>
                <a:cxn ang="0">
                  <a:pos x="431" y="0"/>
                </a:cxn>
                <a:cxn ang="0">
                  <a:pos x="0" y="0"/>
                </a:cxn>
                <a:cxn ang="0">
                  <a:pos x="3086" y="1786"/>
                </a:cxn>
                <a:cxn ang="0">
                  <a:pos x="5591" y="3243"/>
                </a:cxn>
                <a:cxn ang="0">
                  <a:pos x="5591" y="3237"/>
                </a:cxn>
                <a:cxn ang="0">
                  <a:pos x="3163" y="1714"/>
                </a:cxn>
                <a:cxn ang="0">
                  <a:pos x="3163" y="1714"/>
                </a:cxn>
              </a:cxnLst>
              <a:rect l="0" t="0" r="r" b="b"/>
              <a:pathLst>
                <a:path w="5591" h="3243">
                  <a:moveTo>
                    <a:pt x="3163" y="1714"/>
                  </a:moveTo>
                  <a:lnTo>
                    <a:pt x="431" y="0"/>
                  </a:lnTo>
                  <a:lnTo>
                    <a:pt x="0" y="0"/>
                  </a:lnTo>
                  <a:lnTo>
                    <a:pt x="3086" y="1786"/>
                  </a:lnTo>
                  <a:lnTo>
                    <a:pt x="5591" y="3243"/>
                  </a:lnTo>
                  <a:lnTo>
                    <a:pt x="5591" y="3237"/>
                  </a:lnTo>
                  <a:lnTo>
                    <a:pt x="3163" y="1714"/>
                  </a:lnTo>
                  <a:lnTo>
                    <a:pt x="3163" y="1714"/>
                  </a:lnTo>
                  <a:close/>
                </a:path>
              </a:pathLst>
            </a:custGeom>
            <a:gradFill rotWithShape="0">
              <a:gsLst>
                <a:gs pos="0">
                  <a:schemeClr val="bg1">
                    <a:gamma/>
                    <a:shade val="60784"/>
                    <a:invGamma/>
                  </a:schemeClr>
                </a:gs>
                <a:gs pos="100000">
                  <a:schemeClr val="bg1"/>
                </a:gs>
              </a:gsLst>
              <a:lin ang="2700000" scaled="1"/>
            </a:gradFill>
            <a:ln w="9525">
              <a:noFill/>
              <a:round/>
              <a:headEnd/>
              <a:tailEnd/>
            </a:ln>
          </p:spPr>
          <p:txBody>
            <a:bodyPr/>
            <a:lstStyle/>
            <a:p>
              <a:pPr>
                <a:defRPr/>
              </a:pPr>
              <a:endParaRPr lang="en-US"/>
            </a:p>
          </p:txBody>
        </p:sp>
        <p:sp>
          <p:nvSpPr>
            <p:cNvPr id="552965" name="Freeform 5"/>
            <p:cNvSpPr>
              <a:spLocks/>
            </p:cNvSpPr>
            <p:nvPr/>
          </p:nvSpPr>
          <p:spPr bwMode="hidden">
            <a:xfrm>
              <a:off x="0" y="3433"/>
              <a:ext cx="4038" cy="192"/>
            </a:xfrm>
            <a:custGeom>
              <a:avLst/>
              <a:gdLst/>
              <a:ahLst/>
              <a:cxnLst>
                <a:cxn ang="0">
                  <a:pos x="0" y="156"/>
                </a:cxn>
                <a:cxn ang="0">
                  <a:pos x="4042" y="192"/>
                </a:cxn>
                <a:cxn ang="0">
                  <a:pos x="4042" y="144"/>
                </a:cxn>
                <a:cxn ang="0">
                  <a:pos x="0" y="0"/>
                </a:cxn>
                <a:cxn ang="0">
                  <a:pos x="0" y="156"/>
                </a:cxn>
                <a:cxn ang="0">
                  <a:pos x="0" y="156"/>
                </a:cxn>
              </a:cxnLst>
              <a:rect l="0" t="0" r="r" b="b"/>
              <a:pathLst>
                <a:path w="4042" h="192">
                  <a:moveTo>
                    <a:pt x="0" y="156"/>
                  </a:moveTo>
                  <a:lnTo>
                    <a:pt x="4042" y="192"/>
                  </a:lnTo>
                  <a:lnTo>
                    <a:pt x="4042" y="144"/>
                  </a:lnTo>
                  <a:lnTo>
                    <a:pt x="0" y="0"/>
                  </a:lnTo>
                  <a:lnTo>
                    <a:pt x="0" y="156"/>
                  </a:lnTo>
                  <a:lnTo>
                    <a:pt x="0" y="156"/>
                  </a:lnTo>
                  <a:close/>
                </a:path>
              </a:pathLst>
            </a:custGeom>
            <a:gradFill rotWithShape="0">
              <a:gsLst>
                <a:gs pos="0">
                  <a:schemeClr val="bg2">
                    <a:gamma/>
                    <a:shade val="75686"/>
                    <a:invGamma/>
                  </a:schemeClr>
                </a:gs>
                <a:gs pos="100000">
                  <a:schemeClr val="bg2"/>
                </a:gs>
              </a:gsLst>
              <a:lin ang="0" scaled="1"/>
            </a:gradFill>
            <a:ln w="9525">
              <a:noFill/>
              <a:round/>
              <a:headEnd/>
              <a:tailEnd/>
            </a:ln>
          </p:spPr>
          <p:txBody>
            <a:bodyPr/>
            <a:lstStyle/>
            <a:p>
              <a:pPr>
                <a:defRPr/>
              </a:pPr>
              <a:endParaRPr lang="en-US"/>
            </a:p>
          </p:txBody>
        </p:sp>
        <p:sp>
          <p:nvSpPr>
            <p:cNvPr id="552966" name="Freeform 6"/>
            <p:cNvSpPr>
              <a:spLocks/>
            </p:cNvSpPr>
            <p:nvPr/>
          </p:nvSpPr>
          <p:spPr bwMode="hidden">
            <a:xfrm>
              <a:off x="4038" y="3577"/>
              <a:ext cx="1720" cy="65"/>
            </a:xfrm>
            <a:custGeom>
              <a:avLst/>
              <a:gdLst/>
              <a:ahLst/>
              <a:cxnLst>
                <a:cxn ang="0">
                  <a:pos x="1722" y="66"/>
                </a:cxn>
                <a:cxn ang="0">
                  <a:pos x="1722" y="60"/>
                </a:cxn>
                <a:cxn ang="0">
                  <a:pos x="0" y="0"/>
                </a:cxn>
                <a:cxn ang="0">
                  <a:pos x="0" y="48"/>
                </a:cxn>
                <a:cxn ang="0">
                  <a:pos x="1722" y="66"/>
                </a:cxn>
                <a:cxn ang="0">
                  <a:pos x="1722" y="66"/>
                </a:cxn>
              </a:cxnLst>
              <a:rect l="0" t="0" r="r" b="b"/>
              <a:pathLst>
                <a:path w="1722" h="66">
                  <a:moveTo>
                    <a:pt x="1722" y="66"/>
                  </a:moveTo>
                  <a:lnTo>
                    <a:pt x="1722" y="60"/>
                  </a:lnTo>
                  <a:lnTo>
                    <a:pt x="0" y="0"/>
                  </a:lnTo>
                  <a:lnTo>
                    <a:pt x="0" y="48"/>
                  </a:lnTo>
                  <a:lnTo>
                    <a:pt x="1722" y="66"/>
                  </a:lnTo>
                  <a:lnTo>
                    <a:pt x="1722" y="66"/>
                  </a:lnTo>
                  <a:close/>
                </a:path>
              </a:pathLst>
            </a:custGeom>
            <a:gradFill rotWithShape="0">
              <a:gsLst>
                <a:gs pos="0">
                  <a:schemeClr val="bg2"/>
                </a:gs>
                <a:gs pos="100000">
                  <a:schemeClr val="bg1"/>
                </a:gs>
              </a:gsLst>
              <a:lin ang="0" scaled="1"/>
            </a:gradFill>
            <a:ln w="9525">
              <a:noFill/>
              <a:round/>
              <a:headEnd/>
              <a:tailEnd/>
            </a:ln>
          </p:spPr>
          <p:txBody>
            <a:bodyPr/>
            <a:lstStyle/>
            <a:p>
              <a:pPr>
                <a:defRPr/>
              </a:pPr>
              <a:endParaRPr lang="en-US"/>
            </a:p>
          </p:txBody>
        </p:sp>
        <p:sp>
          <p:nvSpPr>
            <p:cNvPr id="552967" name="Freeform 7"/>
            <p:cNvSpPr>
              <a:spLocks/>
            </p:cNvSpPr>
            <p:nvPr/>
          </p:nvSpPr>
          <p:spPr bwMode="hidden">
            <a:xfrm>
              <a:off x="0" y="3726"/>
              <a:ext cx="4784" cy="329"/>
            </a:xfrm>
            <a:custGeom>
              <a:avLst/>
              <a:gdLst/>
              <a:ahLst/>
              <a:cxnLst>
                <a:cxn ang="0">
                  <a:pos x="0" y="329"/>
                </a:cxn>
                <a:cxn ang="0">
                  <a:pos x="4789" y="77"/>
                </a:cxn>
                <a:cxn ang="0">
                  <a:pos x="4789" y="0"/>
                </a:cxn>
                <a:cxn ang="0">
                  <a:pos x="0" y="107"/>
                </a:cxn>
                <a:cxn ang="0">
                  <a:pos x="0" y="329"/>
                </a:cxn>
                <a:cxn ang="0">
                  <a:pos x="0" y="329"/>
                </a:cxn>
              </a:cxnLst>
              <a:rect l="0" t="0" r="r" b="b"/>
              <a:pathLst>
                <a:path w="4789" h="329">
                  <a:moveTo>
                    <a:pt x="0" y="329"/>
                  </a:moveTo>
                  <a:lnTo>
                    <a:pt x="4789" y="77"/>
                  </a:lnTo>
                  <a:lnTo>
                    <a:pt x="4789" y="0"/>
                  </a:lnTo>
                  <a:lnTo>
                    <a:pt x="0" y="107"/>
                  </a:lnTo>
                  <a:lnTo>
                    <a:pt x="0" y="329"/>
                  </a:lnTo>
                  <a:lnTo>
                    <a:pt x="0" y="329"/>
                  </a:lnTo>
                  <a:close/>
                </a:path>
              </a:pathLst>
            </a:custGeom>
            <a:gradFill rotWithShape="0">
              <a:gsLst>
                <a:gs pos="0">
                  <a:schemeClr val="bg1">
                    <a:gamma/>
                    <a:shade val="81961"/>
                    <a:invGamma/>
                  </a:schemeClr>
                </a:gs>
                <a:gs pos="100000">
                  <a:schemeClr val="bg1"/>
                </a:gs>
              </a:gsLst>
              <a:lin ang="0" scaled="1"/>
            </a:gradFill>
            <a:ln w="9525" cap="flat" cmpd="sng">
              <a:noFill/>
              <a:prstDash val="solid"/>
              <a:round/>
              <a:headEnd type="none" w="med" len="med"/>
              <a:tailEnd type="none" w="med" len="med"/>
            </a:ln>
            <a:effectLst/>
          </p:spPr>
          <p:txBody>
            <a:bodyPr/>
            <a:lstStyle/>
            <a:p>
              <a:pPr>
                <a:defRPr/>
              </a:pPr>
              <a:endParaRPr lang="en-US"/>
            </a:p>
          </p:txBody>
        </p:sp>
        <p:sp>
          <p:nvSpPr>
            <p:cNvPr id="552968" name="Freeform 8"/>
            <p:cNvSpPr>
              <a:spLocks/>
            </p:cNvSpPr>
            <p:nvPr/>
          </p:nvSpPr>
          <p:spPr bwMode="hidden">
            <a:xfrm>
              <a:off x="4784" y="3702"/>
              <a:ext cx="974" cy="102"/>
            </a:xfrm>
            <a:custGeom>
              <a:avLst/>
              <a:gdLst/>
              <a:ahLst/>
              <a:cxnLst>
                <a:cxn ang="0">
                  <a:pos x="975" y="48"/>
                </a:cxn>
                <a:cxn ang="0">
                  <a:pos x="975" y="0"/>
                </a:cxn>
                <a:cxn ang="0">
                  <a:pos x="0" y="24"/>
                </a:cxn>
                <a:cxn ang="0">
                  <a:pos x="0" y="101"/>
                </a:cxn>
                <a:cxn ang="0">
                  <a:pos x="975" y="48"/>
                </a:cxn>
                <a:cxn ang="0">
                  <a:pos x="975" y="48"/>
                </a:cxn>
              </a:cxnLst>
              <a:rect l="0" t="0" r="r" b="b"/>
              <a:pathLst>
                <a:path w="975" h="101">
                  <a:moveTo>
                    <a:pt x="975" y="48"/>
                  </a:moveTo>
                  <a:lnTo>
                    <a:pt x="975" y="0"/>
                  </a:lnTo>
                  <a:lnTo>
                    <a:pt x="0" y="24"/>
                  </a:lnTo>
                  <a:lnTo>
                    <a:pt x="0" y="101"/>
                  </a:lnTo>
                  <a:lnTo>
                    <a:pt x="975" y="48"/>
                  </a:lnTo>
                  <a:lnTo>
                    <a:pt x="975" y="48"/>
                  </a:lnTo>
                  <a:close/>
                </a:path>
              </a:pathLst>
            </a:custGeom>
            <a:solidFill>
              <a:schemeClr val="bg1"/>
            </a:solidFill>
            <a:ln w="9525">
              <a:noFill/>
              <a:round/>
              <a:headEnd/>
              <a:tailEnd/>
            </a:ln>
          </p:spPr>
          <p:txBody>
            <a:bodyPr/>
            <a:lstStyle/>
            <a:p>
              <a:pPr>
                <a:defRPr/>
              </a:pPr>
              <a:endParaRPr lang="en-US"/>
            </a:p>
          </p:txBody>
        </p:sp>
        <p:sp>
          <p:nvSpPr>
            <p:cNvPr id="552969" name="Freeform 9"/>
            <p:cNvSpPr>
              <a:spLocks/>
            </p:cNvSpPr>
            <p:nvPr/>
          </p:nvSpPr>
          <p:spPr bwMode="hidden">
            <a:xfrm>
              <a:off x="3619" y="3815"/>
              <a:ext cx="2139" cy="198"/>
            </a:xfrm>
            <a:custGeom>
              <a:avLst/>
              <a:gdLst/>
              <a:ahLst/>
              <a:cxnLst>
                <a:cxn ang="0">
                  <a:pos x="2141" y="0"/>
                </a:cxn>
                <a:cxn ang="0">
                  <a:pos x="0" y="156"/>
                </a:cxn>
                <a:cxn ang="0">
                  <a:pos x="0" y="198"/>
                </a:cxn>
                <a:cxn ang="0">
                  <a:pos x="2141" y="0"/>
                </a:cxn>
                <a:cxn ang="0">
                  <a:pos x="2141" y="0"/>
                </a:cxn>
              </a:cxnLst>
              <a:rect l="0" t="0" r="r" b="b"/>
              <a:pathLst>
                <a:path w="2141" h="198">
                  <a:moveTo>
                    <a:pt x="2141" y="0"/>
                  </a:moveTo>
                  <a:lnTo>
                    <a:pt x="0" y="156"/>
                  </a:lnTo>
                  <a:lnTo>
                    <a:pt x="0" y="198"/>
                  </a:lnTo>
                  <a:lnTo>
                    <a:pt x="2141" y="0"/>
                  </a:lnTo>
                  <a:lnTo>
                    <a:pt x="2141" y="0"/>
                  </a:lnTo>
                  <a:close/>
                </a:path>
              </a:pathLst>
            </a:custGeom>
            <a:solidFill>
              <a:schemeClr val="bg1"/>
            </a:solidFill>
            <a:ln w="9525">
              <a:noFill/>
              <a:round/>
              <a:headEnd/>
              <a:tailEnd/>
            </a:ln>
          </p:spPr>
          <p:txBody>
            <a:bodyPr/>
            <a:lstStyle/>
            <a:p>
              <a:pPr>
                <a:defRPr/>
              </a:pPr>
              <a:endParaRPr lang="en-US"/>
            </a:p>
          </p:txBody>
        </p:sp>
        <p:sp>
          <p:nvSpPr>
            <p:cNvPr id="552970" name="Freeform 10"/>
            <p:cNvSpPr>
              <a:spLocks/>
            </p:cNvSpPr>
            <p:nvPr/>
          </p:nvSpPr>
          <p:spPr bwMode="hidden">
            <a:xfrm>
              <a:off x="0" y="3971"/>
              <a:ext cx="3619" cy="348"/>
            </a:xfrm>
            <a:custGeom>
              <a:avLst/>
              <a:gdLst/>
              <a:ahLst/>
              <a:cxnLst>
                <a:cxn ang="0">
                  <a:pos x="0" y="348"/>
                </a:cxn>
                <a:cxn ang="0">
                  <a:pos x="311" y="348"/>
                </a:cxn>
                <a:cxn ang="0">
                  <a:pos x="3623" y="42"/>
                </a:cxn>
                <a:cxn ang="0">
                  <a:pos x="3623" y="0"/>
                </a:cxn>
                <a:cxn ang="0">
                  <a:pos x="0" y="264"/>
                </a:cxn>
                <a:cxn ang="0">
                  <a:pos x="0" y="348"/>
                </a:cxn>
                <a:cxn ang="0">
                  <a:pos x="0" y="348"/>
                </a:cxn>
              </a:cxnLst>
              <a:rect l="0" t="0" r="r" b="b"/>
              <a:pathLst>
                <a:path w="3623" h="348">
                  <a:moveTo>
                    <a:pt x="0" y="348"/>
                  </a:moveTo>
                  <a:lnTo>
                    <a:pt x="311" y="348"/>
                  </a:lnTo>
                  <a:lnTo>
                    <a:pt x="3623" y="42"/>
                  </a:lnTo>
                  <a:lnTo>
                    <a:pt x="3623" y="0"/>
                  </a:lnTo>
                  <a:lnTo>
                    <a:pt x="0" y="264"/>
                  </a:lnTo>
                  <a:lnTo>
                    <a:pt x="0" y="348"/>
                  </a:lnTo>
                  <a:lnTo>
                    <a:pt x="0" y="348"/>
                  </a:lnTo>
                  <a:close/>
                </a:path>
              </a:pathLst>
            </a:custGeom>
            <a:gradFill rotWithShape="0">
              <a:gsLst>
                <a:gs pos="0">
                  <a:schemeClr val="bg1">
                    <a:gamma/>
                    <a:shade val="72549"/>
                    <a:invGamma/>
                  </a:schemeClr>
                </a:gs>
                <a:gs pos="100000">
                  <a:schemeClr val="bg1"/>
                </a:gs>
              </a:gsLst>
              <a:lin ang="0" scaled="1"/>
            </a:gradFill>
            <a:ln w="9525">
              <a:noFill/>
              <a:round/>
              <a:headEnd/>
              <a:tailEnd/>
            </a:ln>
          </p:spPr>
          <p:txBody>
            <a:bodyPr/>
            <a:lstStyle/>
            <a:p>
              <a:pPr>
                <a:defRPr/>
              </a:pPr>
              <a:endParaRPr lang="en-US"/>
            </a:p>
          </p:txBody>
        </p:sp>
        <p:sp>
          <p:nvSpPr>
            <p:cNvPr id="552971" name="Freeform 11"/>
            <p:cNvSpPr>
              <a:spLocks/>
            </p:cNvSpPr>
            <p:nvPr/>
          </p:nvSpPr>
          <p:spPr bwMode="hidden">
            <a:xfrm>
              <a:off x="2097" y="4043"/>
              <a:ext cx="2514" cy="276"/>
            </a:xfrm>
            <a:custGeom>
              <a:avLst/>
              <a:gdLst/>
              <a:ahLst/>
              <a:cxnLst>
                <a:cxn ang="0">
                  <a:pos x="2182" y="276"/>
                </a:cxn>
                <a:cxn ang="0">
                  <a:pos x="2517" y="204"/>
                </a:cxn>
                <a:cxn ang="0">
                  <a:pos x="2260" y="0"/>
                </a:cxn>
                <a:cxn ang="0">
                  <a:pos x="0" y="276"/>
                </a:cxn>
                <a:cxn ang="0">
                  <a:pos x="2182" y="276"/>
                </a:cxn>
                <a:cxn ang="0">
                  <a:pos x="2182" y="276"/>
                </a:cxn>
              </a:cxnLst>
              <a:rect l="0" t="0" r="r" b="b"/>
              <a:pathLst>
                <a:path w="2517" h="276">
                  <a:moveTo>
                    <a:pt x="2182" y="276"/>
                  </a:moveTo>
                  <a:lnTo>
                    <a:pt x="2517" y="204"/>
                  </a:lnTo>
                  <a:lnTo>
                    <a:pt x="2260" y="0"/>
                  </a:lnTo>
                  <a:lnTo>
                    <a:pt x="0" y="276"/>
                  </a:lnTo>
                  <a:lnTo>
                    <a:pt x="2182" y="276"/>
                  </a:lnTo>
                  <a:lnTo>
                    <a:pt x="2182" y="276"/>
                  </a:lnTo>
                  <a:close/>
                </a:path>
              </a:pathLst>
            </a:custGeom>
            <a:solidFill>
              <a:schemeClr val="bg1"/>
            </a:solidFill>
            <a:ln w="9525">
              <a:noFill/>
              <a:round/>
              <a:headEnd/>
              <a:tailEnd/>
            </a:ln>
          </p:spPr>
          <p:txBody>
            <a:bodyPr/>
            <a:lstStyle/>
            <a:p>
              <a:pPr>
                <a:defRPr/>
              </a:pPr>
              <a:endParaRPr lang="en-US"/>
            </a:p>
          </p:txBody>
        </p:sp>
        <p:sp>
          <p:nvSpPr>
            <p:cNvPr id="552972" name="Freeform 12"/>
            <p:cNvSpPr>
              <a:spLocks/>
            </p:cNvSpPr>
            <p:nvPr/>
          </p:nvSpPr>
          <p:spPr bwMode="hidden">
            <a:xfrm>
              <a:off x="4354" y="3869"/>
              <a:ext cx="1404" cy="378"/>
            </a:xfrm>
            <a:custGeom>
              <a:avLst/>
              <a:gdLst/>
              <a:ahLst/>
              <a:cxnLst>
                <a:cxn ang="0">
                  <a:pos x="1405" y="126"/>
                </a:cxn>
                <a:cxn ang="0">
                  <a:pos x="1405" y="0"/>
                </a:cxn>
                <a:cxn ang="0">
                  <a:pos x="0" y="174"/>
                </a:cxn>
                <a:cxn ang="0">
                  <a:pos x="257" y="378"/>
                </a:cxn>
                <a:cxn ang="0">
                  <a:pos x="1405" y="126"/>
                </a:cxn>
                <a:cxn ang="0">
                  <a:pos x="1405" y="126"/>
                </a:cxn>
              </a:cxnLst>
              <a:rect l="0" t="0" r="r" b="b"/>
              <a:pathLst>
                <a:path w="1405" h="378">
                  <a:moveTo>
                    <a:pt x="1405" y="126"/>
                  </a:moveTo>
                  <a:lnTo>
                    <a:pt x="1405" y="0"/>
                  </a:lnTo>
                  <a:lnTo>
                    <a:pt x="0" y="174"/>
                  </a:lnTo>
                  <a:lnTo>
                    <a:pt x="257" y="378"/>
                  </a:lnTo>
                  <a:lnTo>
                    <a:pt x="1405" y="126"/>
                  </a:lnTo>
                  <a:lnTo>
                    <a:pt x="1405" y="126"/>
                  </a:lnTo>
                  <a:close/>
                </a:path>
              </a:pathLst>
            </a:custGeom>
            <a:gradFill rotWithShape="0">
              <a:gsLst>
                <a:gs pos="0">
                  <a:schemeClr val="bg1"/>
                </a:gs>
                <a:gs pos="100000">
                  <a:schemeClr val="bg1">
                    <a:gamma/>
                    <a:tint val="96863"/>
                    <a:invGamma/>
                  </a:schemeClr>
                </a:gs>
              </a:gsLst>
              <a:lin ang="0" scaled="1"/>
            </a:gradFill>
            <a:ln w="9525">
              <a:noFill/>
              <a:round/>
              <a:headEnd/>
              <a:tailEnd/>
            </a:ln>
          </p:spPr>
          <p:txBody>
            <a:bodyPr/>
            <a:lstStyle/>
            <a:p>
              <a:pPr>
                <a:defRPr/>
              </a:pPr>
              <a:endParaRPr lang="en-US"/>
            </a:p>
          </p:txBody>
        </p:sp>
        <p:sp>
          <p:nvSpPr>
            <p:cNvPr id="552973" name="Freeform 13"/>
            <p:cNvSpPr>
              <a:spLocks/>
            </p:cNvSpPr>
            <p:nvPr/>
          </p:nvSpPr>
          <p:spPr bwMode="hidden">
            <a:xfrm>
              <a:off x="5030" y="3151"/>
              <a:ext cx="728" cy="240"/>
            </a:xfrm>
            <a:custGeom>
              <a:avLst/>
              <a:gdLst/>
              <a:ahLst/>
              <a:cxnLst>
                <a:cxn ang="0">
                  <a:pos x="729" y="240"/>
                </a:cxn>
                <a:cxn ang="0">
                  <a:pos x="0" y="0"/>
                </a:cxn>
                <a:cxn ang="0">
                  <a:pos x="0" y="6"/>
                </a:cxn>
                <a:cxn ang="0">
                  <a:pos x="729" y="240"/>
                </a:cxn>
                <a:cxn ang="0">
                  <a:pos x="729" y="240"/>
                </a:cxn>
              </a:cxnLst>
              <a:rect l="0" t="0" r="r" b="b"/>
              <a:pathLst>
                <a:path w="729" h="240">
                  <a:moveTo>
                    <a:pt x="729" y="240"/>
                  </a:moveTo>
                  <a:lnTo>
                    <a:pt x="0" y="0"/>
                  </a:lnTo>
                  <a:lnTo>
                    <a:pt x="0" y="6"/>
                  </a:lnTo>
                  <a:lnTo>
                    <a:pt x="729" y="240"/>
                  </a:lnTo>
                  <a:lnTo>
                    <a:pt x="729" y="240"/>
                  </a:lnTo>
                  <a:close/>
                </a:path>
              </a:pathLst>
            </a:custGeom>
            <a:solidFill>
              <a:schemeClr val="bg1"/>
            </a:solidFill>
            <a:ln w="9525">
              <a:noFill/>
              <a:round/>
              <a:headEnd/>
              <a:tailEnd/>
            </a:ln>
          </p:spPr>
          <p:txBody>
            <a:bodyPr/>
            <a:lstStyle/>
            <a:p>
              <a:pPr>
                <a:defRPr/>
              </a:pPr>
              <a:endParaRPr lang="en-US"/>
            </a:p>
          </p:txBody>
        </p:sp>
        <p:sp>
          <p:nvSpPr>
            <p:cNvPr id="552974" name="Freeform 14"/>
            <p:cNvSpPr>
              <a:spLocks/>
            </p:cNvSpPr>
            <p:nvPr/>
          </p:nvSpPr>
          <p:spPr bwMode="hidden">
            <a:xfrm>
              <a:off x="0" y="1486"/>
              <a:ext cx="5030" cy="1670"/>
            </a:xfrm>
            <a:custGeom>
              <a:avLst/>
              <a:gdLst/>
              <a:ahLst/>
              <a:cxnLst>
                <a:cxn ang="0">
                  <a:pos x="0" y="72"/>
                </a:cxn>
                <a:cxn ang="0">
                  <a:pos x="5035" y="1672"/>
                </a:cxn>
                <a:cxn ang="0">
                  <a:pos x="5035" y="1666"/>
                </a:cxn>
                <a:cxn ang="0">
                  <a:pos x="0" y="0"/>
                </a:cxn>
                <a:cxn ang="0">
                  <a:pos x="0" y="72"/>
                </a:cxn>
                <a:cxn ang="0">
                  <a:pos x="0" y="72"/>
                </a:cxn>
              </a:cxnLst>
              <a:rect l="0" t="0" r="r" b="b"/>
              <a:pathLst>
                <a:path w="5035" h="1672">
                  <a:moveTo>
                    <a:pt x="0" y="72"/>
                  </a:moveTo>
                  <a:lnTo>
                    <a:pt x="5035" y="1672"/>
                  </a:lnTo>
                  <a:lnTo>
                    <a:pt x="5035" y="1666"/>
                  </a:lnTo>
                  <a:lnTo>
                    <a:pt x="0" y="0"/>
                  </a:lnTo>
                  <a:lnTo>
                    <a:pt x="0" y="72"/>
                  </a:lnTo>
                  <a:lnTo>
                    <a:pt x="0" y="72"/>
                  </a:lnTo>
                  <a:close/>
                </a:path>
              </a:pathLst>
            </a:custGeom>
            <a:gradFill rotWithShape="0">
              <a:gsLst>
                <a:gs pos="0">
                  <a:schemeClr val="bg1">
                    <a:gamma/>
                    <a:shade val="54510"/>
                    <a:invGamma/>
                  </a:schemeClr>
                </a:gs>
                <a:gs pos="100000">
                  <a:schemeClr val="bg1"/>
                </a:gs>
              </a:gsLst>
              <a:lin ang="2700000" scaled="1"/>
            </a:gradFill>
            <a:ln w="9525">
              <a:noFill/>
              <a:round/>
              <a:headEnd/>
              <a:tailEnd/>
            </a:ln>
          </p:spPr>
          <p:txBody>
            <a:bodyPr/>
            <a:lstStyle/>
            <a:p>
              <a:pPr>
                <a:defRPr/>
              </a:pPr>
              <a:endParaRPr lang="en-US"/>
            </a:p>
          </p:txBody>
        </p:sp>
        <p:sp>
          <p:nvSpPr>
            <p:cNvPr id="552975" name="Freeform 15"/>
            <p:cNvSpPr>
              <a:spLocks/>
            </p:cNvSpPr>
            <p:nvPr/>
          </p:nvSpPr>
          <p:spPr bwMode="hidden">
            <a:xfrm>
              <a:off x="5030" y="3049"/>
              <a:ext cx="728" cy="317"/>
            </a:xfrm>
            <a:custGeom>
              <a:avLst/>
              <a:gdLst/>
              <a:ahLst/>
              <a:cxnLst>
                <a:cxn ang="0">
                  <a:pos x="729" y="318"/>
                </a:cxn>
                <a:cxn ang="0">
                  <a:pos x="729" y="312"/>
                </a:cxn>
                <a:cxn ang="0">
                  <a:pos x="0" y="0"/>
                </a:cxn>
                <a:cxn ang="0">
                  <a:pos x="0" y="54"/>
                </a:cxn>
                <a:cxn ang="0">
                  <a:pos x="729" y="318"/>
                </a:cxn>
                <a:cxn ang="0">
                  <a:pos x="729" y="318"/>
                </a:cxn>
              </a:cxnLst>
              <a:rect l="0" t="0" r="r" b="b"/>
              <a:pathLst>
                <a:path w="729" h="318">
                  <a:moveTo>
                    <a:pt x="729" y="318"/>
                  </a:moveTo>
                  <a:lnTo>
                    <a:pt x="729" y="312"/>
                  </a:lnTo>
                  <a:lnTo>
                    <a:pt x="0" y="0"/>
                  </a:lnTo>
                  <a:lnTo>
                    <a:pt x="0" y="54"/>
                  </a:lnTo>
                  <a:lnTo>
                    <a:pt x="729" y="318"/>
                  </a:lnTo>
                  <a:lnTo>
                    <a:pt x="729" y="318"/>
                  </a:lnTo>
                  <a:close/>
                </a:path>
              </a:pathLst>
            </a:custGeom>
            <a:gradFill rotWithShape="0">
              <a:gsLst>
                <a:gs pos="0">
                  <a:schemeClr val="bg2"/>
                </a:gs>
                <a:gs pos="100000">
                  <a:schemeClr val="bg1"/>
                </a:gs>
              </a:gsLst>
              <a:lin ang="0" scaled="1"/>
            </a:gradFill>
            <a:ln w="9525">
              <a:noFill/>
              <a:round/>
              <a:headEnd/>
              <a:tailEnd/>
            </a:ln>
          </p:spPr>
          <p:txBody>
            <a:bodyPr/>
            <a:lstStyle/>
            <a:p>
              <a:pPr>
                <a:defRPr/>
              </a:pPr>
              <a:endParaRPr lang="en-US"/>
            </a:p>
          </p:txBody>
        </p:sp>
        <p:sp>
          <p:nvSpPr>
            <p:cNvPr id="552976" name="Freeform 16"/>
            <p:cNvSpPr>
              <a:spLocks/>
            </p:cNvSpPr>
            <p:nvPr/>
          </p:nvSpPr>
          <p:spPr bwMode="hidden">
            <a:xfrm>
              <a:off x="0" y="916"/>
              <a:ext cx="5030" cy="2186"/>
            </a:xfrm>
            <a:custGeom>
              <a:avLst/>
              <a:gdLst/>
              <a:ahLst/>
              <a:cxnLst>
                <a:cxn ang="0">
                  <a:pos x="0" y="396"/>
                </a:cxn>
                <a:cxn ang="0">
                  <a:pos x="5035" y="2188"/>
                </a:cxn>
                <a:cxn ang="0">
                  <a:pos x="5035" y="2134"/>
                </a:cxn>
                <a:cxn ang="0">
                  <a:pos x="0" y="0"/>
                </a:cxn>
                <a:cxn ang="0">
                  <a:pos x="0" y="396"/>
                </a:cxn>
                <a:cxn ang="0">
                  <a:pos x="0" y="396"/>
                </a:cxn>
              </a:cxnLst>
              <a:rect l="0" t="0" r="r" b="b"/>
              <a:pathLst>
                <a:path w="5035" h="2188">
                  <a:moveTo>
                    <a:pt x="0" y="396"/>
                  </a:moveTo>
                  <a:lnTo>
                    <a:pt x="5035" y="2188"/>
                  </a:lnTo>
                  <a:lnTo>
                    <a:pt x="5035" y="2134"/>
                  </a:lnTo>
                  <a:lnTo>
                    <a:pt x="0" y="0"/>
                  </a:lnTo>
                  <a:lnTo>
                    <a:pt x="0" y="396"/>
                  </a:lnTo>
                  <a:lnTo>
                    <a:pt x="0" y="396"/>
                  </a:lnTo>
                  <a:close/>
                </a:path>
              </a:pathLst>
            </a:custGeom>
            <a:gradFill rotWithShape="0">
              <a:gsLst>
                <a:gs pos="0">
                  <a:schemeClr val="bg2">
                    <a:gamma/>
                    <a:shade val="66667"/>
                    <a:invGamma/>
                  </a:schemeClr>
                </a:gs>
                <a:gs pos="100000">
                  <a:schemeClr val="bg2"/>
                </a:gs>
              </a:gsLst>
              <a:lin ang="0" scaled="1"/>
            </a:gradFill>
            <a:ln w="9525">
              <a:noFill/>
              <a:round/>
              <a:headEnd/>
              <a:tailEnd/>
            </a:ln>
          </p:spPr>
          <p:txBody>
            <a:bodyPr/>
            <a:lstStyle/>
            <a:p>
              <a:pPr>
                <a:defRPr/>
              </a:pPr>
              <a:endParaRPr lang="en-US"/>
            </a:p>
          </p:txBody>
        </p:sp>
        <p:sp>
          <p:nvSpPr>
            <p:cNvPr id="552977" name="Freeform 17"/>
            <p:cNvSpPr>
              <a:spLocks/>
            </p:cNvSpPr>
            <p:nvPr/>
          </p:nvSpPr>
          <p:spPr bwMode="hidden">
            <a:xfrm>
              <a:off x="2294" y="0"/>
              <a:ext cx="3159" cy="2725"/>
            </a:xfrm>
            <a:custGeom>
              <a:avLst/>
              <a:gdLst/>
              <a:ahLst/>
              <a:cxnLst>
                <a:cxn ang="0">
                  <a:pos x="0" y="0"/>
                </a:cxn>
                <a:cxn ang="0">
                  <a:pos x="3145" y="2727"/>
                </a:cxn>
                <a:cxn ang="0">
                  <a:pos x="3163" y="2704"/>
                </a:cxn>
                <a:cxn ang="0">
                  <a:pos x="102" y="0"/>
                </a:cxn>
                <a:cxn ang="0">
                  <a:pos x="0" y="0"/>
                </a:cxn>
                <a:cxn ang="0">
                  <a:pos x="0" y="0"/>
                </a:cxn>
              </a:cxnLst>
              <a:rect l="0" t="0" r="r" b="b"/>
              <a:pathLst>
                <a:path w="3163" h="2727">
                  <a:moveTo>
                    <a:pt x="0" y="0"/>
                  </a:moveTo>
                  <a:lnTo>
                    <a:pt x="3145" y="2727"/>
                  </a:lnTo>
                  <a:lnTo>
                    <a:pt x="3163" y="2704"/>
                  </a:lnTo>
                  <a:lnTo>
                    <a:pt x="102" y="0"/>
                  </a:lnTo>
                  <a:lnTo>
                    <a:pt x="0" y="0"/>
                  </a:lnTo>
                  <a:lnTo>
                    <a:pt x="0" y="0"/>
                  </a:lnTo>
                  <a:close/>
                </a:path>
              </a:pathLst>
            </a:custGeom>
            <a:gradFill rotWithShape="0">
              <a:gsLst>
                <a:gs pos="0">
                  <a:schemeClr val="bg1">
                    <a:gamma/>
                    <a:shade val="69804"/>
                    <a:invGamma/>
                  </a:schemeClr>
                </a:gs>
                <a:gs pos="100000">
                  <a:schemeClr val="bg1"/>
                </a:gs>
              </a:gsLst>
              <a:lin ang="2700000" scaled="1"/>
            </a:gradFill>
            <a:ln w="9525">
              <a:noFill/>
              <a:round/>
              <a:headEnd/>
              <a:tailEnd/>
            </a:ln>
          </p:spPr>
          <p:txBody>
            <a:bodyPr/>
            <a:lstStyle/>
            <a:p>
              <a:pPr>
                <a:defRPr/>
              </a:pPr>
              <a:endParaRPr lang="en-US"/>
            </a:p>
          </p:txBody>
        </p:sp>
        <p:sp>
          <p:nvSpPr>
            <p:cNvPr id="552978" name="Freeform 18"/>
            <p:cNvSpPr>
              <a:spLocks/>
            </p:cNvSpPr>
            <p:nvPr/>
          </p:nvSpPr>
          <p:spPr bwMode="hidden">
            <a:xfrm>
              <a:off x="5435" y="2702"/>
              <a:ext cx="323" cy="299"/>
            </a:xfrm>
            <a:custGeom>
              <a:avLst/>
              <a:gdLst/>
              <a:ahLst/>
              <a:cxnLst>
                <a:cxn ang="0">
                  <a:pos x="323" y="299"/>
                </a:cxn>
                <a:cxn ang="0">
                  <a:pos x="323" y="263"/>
                </a:cxn>
                <a:cxn ang="0">
                  <a:pos x="18" y="0"/>
                </a:cxn>
                <a:cxn ang="0">
                  <a:pos x="0" y="23"/>
                </a:cxn>
                <a:cxn ang="0">
                  <a:pos x="323" y="299"/>
                </a:cxn>
                <a:cxn ang="0">
                  <a:pos x="323" y="299"/>
                </a:cxn>
              </a:cxnLst>
              <a:rect l="0" t="0" r="r" b="b"/>
              <a:pathLst>
                <a:path w="323" h="299">
                  <a:moveTo>
                    <a:pt x="323" y="299"/>
                  </a:moveTo>
                  <a:lnTo>
                    <a:pt x="323" y="263"/>
                  </a:lnTo>
                  <a:lnTo>
                    <a:pt x="18" y="0"/>
                  </a:lnTo>
                  <a:lnTo>
                    <a:pt x="0" y="23"/>
                  </a:lnTo>
                  <a:lnTo>
                    <a:pt x="323" y="299"/>
                  </a:lnTo>
                  <a:lnTo>
                    <a:pt x="323" y="299"/>
                  </a:lnTo>
                  <a:close/>
                </a:path>
              </a:pathLst>
            </a:custGeom>
            <a:gradFill rotWithShape="0">
              <a:gsLst>
                <a:gs pos="0">
                  <a:schemeClr val="bg1"/>
                </a:gs>
                <a:gs pos="100000">
                  <a:schemeClr val="bg1">
                    <a:gamma/>
                    <a:tint val="94118"/>
                    <a:invGamma/>
                  </a:schemeClr>
                </a:gs>
              </a:gsLst>
              <a:lin ang="2700000" scaled="1"/>
            </a:gradFill>
            <a:ln w="9525">
              <a:noFill/>
              <a:round/>
              <a:headEnd/>
              <a:tailEnd/>
            </a:ln>
          </p:spPr>
          <p:txBody>
            <a:bodyPr/>
            <a:lstStyle/>
            <a:p>
              <a:pPr>
                <a:defRPr/>
              </a:pPr>
              <a:endParaRPr lang="en-US"/>
            </a:p>
          </p:txBody>
        </p:sp>
        <p:sp>
          <p:nvSpPr>
            <p:cNvPr id="552979" name="Freeform 19"/>
            <p:cNvSpPr>
              <a:spLocks/>
            </p:cNvSpPr>
            <p:nvPr/>
          </p:nvSpPr>
          <p:spPr bwMode="hidden">
            <a:xfrm>
              <a:off x="5477" y="2588"/>
              <a:ext cx="281" cy="335"/>
            </a:xfrm>
            <a:custGeom>
              <a:avLst/>
              <a:gdLst/>
              <a:ahLst/>
              <a:cxnLst>
                <a:cxn ang="0">
                  <a:pos x="281" y="335"/>
                </a:cxn>
                <a:cxn ang="0">
                  <a:pos x="281" y="173"/>
                </a:cxn>
                <a:cxn ang="0">
                  <a:pos x="96" y="0"/>
                </a:cxn>
                <a:cxn ang="0">
                  <a:pos x="0" y="90"/>
                </a:cxn>
                <a:cxn ang="0">
                  <a:pos x="281" y="335"/>
                </a:cxn>
                <a:cxn ang="0">
                  <a:pos x="281" y="335"/>
                </a:cxn>
              </a:cxnLst>
              <a:rect l="0" t="0" r="r" b="b"/>
              <a:pathLst>
                <a:path w="281" h="335">
                  <a:moveTo>
                    <a:pt x="281" y="335"/>
                  </a:moveTo>
                  <a:lnTo>
                    <a:pt x="281" y="173"/>
                  </a:lnTo>
                  <a:lnTo>
                    <a:pt x="96" y="0"/>
                  </a:lnTo>
                  <a:lnTo>
                    <a:pt x="0" y="90"/>
                  </a:lnTo>
                  <a:lnTo>
                    <a:pt x="281" y="335"/>
                  </a:lnTo>
                  <a:lnTo>
                    <a:pt x="281" y="335"/>
                  </a:lnTo>
                  <a:close/>
                </a:path>
              </a:pathLst>
            </a:custGeom>
            <a:solidFill>
              <a:schemeClr val="bg1"/>
            </a:solidFill>
            <a:ln w="9525">
              <a:noFill/>
              <a:round/>
              <a:headEnd/>
              <a:tailEnd/>
            </a:ln>
          </p:spPr>
          <p:txBody>
            <a:bodyPr/>
            <a:lstStyle/>
            <a:p>
              <a:pPr>
                <a:defRPr/>
              </a:pPr>
              <a:endParaRPr lang="en-US"/>
            </a:p>
          </p:txBody>
        </p:sp>
        <p:sp>
          <p:nvSpPr>
            <p:cNvPr id="552980" name="Freeform 20"/>
            <p:cNvSpPr>
              <a:spLocks/>
            </p:cNvSpPr>
            <p:nvPr/>
          </p:nvSpPr>
          <p:spPr bwMode="hidden">
            <a:xfrm>
              <a:off x="2454" y="0"/>
              <a:ext cx="3119" cy="2678"/>
            </a:xfrm>
            <a:custGeom>
              <a:avLst/>
              <a:gdLst/>
              <a:ahLst/>
              <a:cxnLst>
                <a:cxn ang="0">
                  <a:pos x="0" y="0"/>
                </a:cxn>
                <a:cxn ang="0">
                  <a:pos x="3026" y="2680"/>
                </a:cxn>
                <a:cxn ang="0">
                  <a:pos x="3122" y="2590"/>
                </a:cxn>
                <a:cxn ang="0">
                  <a:pos x="383" y="0"/>
                </a:cxn>
                <a:cxn ang="0">
                  <a:pos x="0" y="0"/>
                </a:cxn>
                <a:cxn ang="0">
                  <a:pos x="0" y="0"/>
                </a:cxn>
              </a:cxnLst>
              <a:rect l="0" t="0" r="r" b="b"/>
              <a:pathLst>
                <a:path w="3122" h="2680">
                  <a:moveTo>
                    <a:pt x="0" y="0"/>
                  </a:moveTo>
                  <a:lnTo>
                    <a:pt x="3026" y="2680"/>
                  </a:lnTo>
                  <a:lnTo>
                    <a:pt x="3122" y="2590"/>
                  </a:lnTo>
                  <a:lnTo>
                    <a:pt x="383" y="0"/>
                  </a:lnTo>
                  <a:lnTo>
                    <a:pt x="0" y="0"/>
                  </a:lnTo>
                  <a:lnTo>
                    <a:pt x="0" y="0"/>
                  </a:lnTo>
                  <a:close/>
                </a:path>
              </a:pathLst>
            </a:custGeom>
            <a:gradFill rotWithShape="0">
              <a:gsLst>
                <a:gs pos="0">
                  <a:schemeClr val="bg1">
                    <a:gamma/>
                    <a:shade val="46275"/>
                    <a:invGamma/>
                  </a:schemeClr>
                </a:gs>
                <a:gs pos="100000">
                  <a:schemeClr val="bg1"/>
                </a:gs>
              </a:gsLst>
              <a:lin ang="2700000" scaled="1"/>
            </a:gradFill>
            <a:ln w="9525">
              <a:noFill/>
              <a:round/>
              <a:headEnd/>
              <a:tailEnd/>
            </a:ln>
          </p:spPr>
          <p:txBody>
            <a:bodyPr/>
            <a:lstStyle/>
            <a:p>
              <a:pPr>
                <a:defRPr/>
              </a:pPr>
              <a:endParaRPr lang="en-US"/>
            </a:p>
          </p:txBody>
        </p:sp>
        <p:sp>
          <p:nvSpPr>
            <p:cNvPr id="552981" name="Freeform 21"/>
            <p:cNvSpPr>
              <a:spLocks/>
            </p:cNvSpPr>
            <p:nvPr/>
          </p:nvSpPr>
          <p:spPr bwMode="hidden">
            <a:xfrm>
              <a:off x="5626" y="2534"/>
              <a:ext cx="132" cy="133"/>
            </a:xfrm>
            <a:custGeom>
              <a:avLst/>
              <a:gdLst/>
              <a:ahLst/>
              <a:cxnLst>
                <a:cxn ang="0">
                  <a:pos x="132" y="132"/>
                </a:cxn>
                <a:cxn ang="0">
                  <a:pos x="0" y="0"/>
                </a:cxn>
                <a:cxn ang="0">
                  <a:pos x="0" y="0"/>
                </a:cxn>
                <a:cxn ang="0">
                  <a:pos x="132" y="132"/>
                </a:cxn>
                <a:cxn ang="0">
                  <a:pos x="132" y="132"/>
                </a:cxn>
              </a:cxnLst>
              <a:rect l="0" t="0" r="r" b="b"/>
              <a:pathLst>
                <a:path w="132" h="132">
                  <a:moveTo>
                    <a:pt x="132" y="132"/>
                  </a:moveTo>
                  <a:lnTo>
                    <a:pt x="0" y="0"/>
                  </a:lnTo>
                  <a:lnTo>
                    <a:pt x="0" y="0"/>
                  </a:lnTo>
                  <a:lnTo>
                    <a:pt x="132" y="132"/>
                  </a:lnTo>
                  <a:lnTo>
                    <a:pt x="132" y="132"/>
                  </a:lnTo>
                  <a:close/>
                </a:path>
              </a:pathLst>
            </a:custGeom>
            <a:solidFill>
              <a:srgbClr val="FF9999"/>
            </a:solidFill>
            <a:ln w="9525">
              <a:noFill/>
              <a:round/>
              <a:headEnd/>
              <a:tailEnd/>
            </a:ln>
          </p:spPr>
          <p:txBody>
            <a:bodyPr/>
            <a:lstStyle/>
            <a:p>
              <a:pPr>
                <a:defRPr/>
              </a:pPr>
              <a:endParaRPr lang="en-US"/>
            </a:p>
          </p:txBody>
        </p:sp>
        <p:sp>
          <p:nvSpPr>
            <p:cNvPr id="552982" name="Freeform 22"/>
            <p:cNvSpPr>
              <a:spLocks/>
            </p:cNvSpPr>
            <p:nvPr/>
          </p:nvSpPr>
          <p:spPr bwMode="hidden">
            <a:xfrm>
              <a:off x="3112" y="0"/>
              <a:ext cx="2513" cy="2534"/>
            </a:xfrm>
            <a:custGeom>
              <a:avLst/>
              <a:gdLst/>
              <a:ahLst/>
              <a:cxnLst>
                <a:cxn ang="0">
                  <a:pos x="0" y="0"/>
                </a:cxn>
                <a:cxn ang="0">
                  <a:pos x="2517" y="2536"/>
                </a:cxn>
                <a:cxn ang="0">
                  <a:pos x="2517" y="2536"/>
                </a:cxn>
                <a:cxn ang="0">
                  <a:pos x="66" y="0"/>
                </a:cxn>
                <a:cxn ang="0">
                  <a:pos x="0" y="0"/>
                </a:cxn>
                <a:cxn ang="0">
                  <a:pos x="0" y="0"/>
                </a:cxn>
              </a:cxnLst>
              <a:rect l="0" t="0" r="r" b="b"/>
              <a:pathLst>
                <a:path w="2517" h="2536">
                  <a:moveTo>
                    <a:pt x="0" y="0"/>
                  </a:moveTo>
                  <a:lnTo>
                    <a:pt x="2517" y="2536"/>
                  </a:lnTo>
                  <a:lnTo>
                    <a:pt x="2517" y="2536"/>
                  </a:lnTo>
                  <a:lnTo>
                    <a:pt x="66" y="0"/>
                  </a:lnTo>
                  <a:lnTo>
                    <a:pt x="0" y="0"/>
                  </a:lnTo>
                  <a:lnTo>
                    <a:pt x="0" y="0"/>
                  </a:lnTo>
                  <a:close/>
                </a:path>
              </a:pathLst>
            </a:custGeom>
            <a:gradFill rotWithShape="0">
              <a:gsLst>
                <a:gs pos="0">
                  <a:schemeClr val="bg1">
                    <a:gamma/>
                    <a:shade val="51373"/>
                    <a:invGamma/>
                  </a:schemeClr>
                </a:gs>
                <a:gs pos="100000">
                  <a:schemeClr val="bg1"/>
                </a:gs>
              </a:gsLst>
              <a:lin ang="2700000" scaled="1"/>
            </a:gradFill>
            <a:ln w="9525">
              <a:noFill/>
              <a:round/>
              <a:headEnd/>
              <a:tailEnd/>
            </a:ln>
          </p:spPr>
          <p:txBody>
            <a:bodyPr/>
            <a:lstStyle/>
            <a:p>
              <a:pPr>
                <a:defRPr/>
              </a:pPr>
              <a:endParaRPr lang="en-US"/>
            </a:p>
          </p:txBody>
        </p:sp>
        <p:sp>
          <p:nvSpPr>
            <p:cNvPr id="552983" name="Freeform 23"/>
            <p:cNvSpPr>
              <a:spLocks/>
            </p:cNvSpPr>
            <p:nvPr/>
          </p:nvSpPr>
          <p:spPr bwMode="hidden">
            <a:xfrm>
              <a:off x="3488" y="0"/>
              <a:ext cx="2197" cy="2480"/>
            </a:xfrm>
            <a:custGeom>
              <a:avLst/>
              <a:gdLst/>
              <a:ahLst/>
              <a:cxnLst>
                <a:cxn ang="0">
                  <a:pos x="0" y="0"/>
                </a:cxn>
                <a:cxn ang="0">
                  <a:pos x="2188" y="2482"/>
                </a:cxn>
                <a:cxn ang="0">
                  <a:pos x="2200" y="2476"/>
                </a:cxn>
                <a:cxn ang="0">
                  <a:pos x="317" y="0"/>
                </a:cxn>
                <a:cxn ang="0">
                  <a:pos x="0" y="0"/>
                </a:cxn>
                <a:cxn ang="0">
                  <a:pos x="0" y="0"/>
                </a:cxn>
              </a:cxnLst>
              <a:rect l="0" t="0" r="r" b="b"/>
              <a:pathLst>
                <a:path w="2200" h="2482">
                  <a:moveTo>
                    <a:pt x="0" y="0"/>
                  </a:moveTo>
                  <a:lnTo>
                    <a:pt x="2188" y="2482"/>
                  </a:lnTo>
                  <a:lnTo>
                    <a:pt x="2200" y="2476"/>
                  </a:lnTo>
                  <a:lnTo>
                    <a:pt x="317" y="0"/>
                  </a:lnTo>
                  <a:lnTo>
                    <a:pt x="0" y="0"/>
                  </a:lnTo>
                  <a:lnTo>
                    <a:pt x="0" y="0"/>
                  </a:lnTo>
                  <a:close/>
                </a:path>
              </a:pathLst>
            </a:custGeom>
            <a:gradFill rotWithShape="0">
              <a:gsLst>
                <a:gs pos="0">
                  <a:schemeClr val="bg2">
                    <a:gamma/>
                    <a:shade val="78824"/>
                    <a:invGamma/>
                  </a:schemeClr>
                </a:gs>
                <a:gs pos="100000">
                  <a:schemeClr val="bg2"/>
                </a:gs>
              </a:gsLst>
              <a:lin ang="5400000" scaled="1"/>
            </a:gradFill>
            <a:ln w="9525" cap="flat" cmpd="sng">
              <a:noFill/>
              <a:prstDash val="solid"/>
              <a:round/>
              <a:headEnd type="none" w="med" len="med"/>
              <a:tailEnd type="none" w="med" len="med"/>
            </a:ln>
            <a:effectLst/>
          </p:spPr>
          <p:txBody>
            <a:bodyPr/>
            <a:lstStyle/>
            <a:p>
              <a:pPr>
                <a:defRPr/>
              </a:pPr>
              <a:endParaRPr lang="en-US"/>
            </a:p>
          </p:txBody>
        </p:sp>
        <p:sp>
          <p:nvSpPr>
            <p:cNvPr id="552984" name="Freeform 24"/>
            <p:cNvSpPr>
              <a:spLocks/>
            </p:cNvSpPr>
            <p:nvPr/>
          </p:nvSpPr>
          <p:spPr bwMode="hidden">
            <a:xfrm>
              <a:off x="5674" y="2474"/>
              <a:ext cx="84" cy="97"/>
            </a:xfrm>
            <a:custGeom>
              <a:avLst/>
              <a:gdLst/>
              <a:ahLst/>
              <a:cxnLst>
                <a:cxn ang="0">
                  <a:pos x="84" y="96"/>
                </a:cxn>
                <a:cxn ang="0">
                  <a:pos x="84" y="90"/>
                </a:cxn>
                <a:cxn ang="0">
                  <a:pos x="12" y="0"/>
                </a:cxn>
                <a:cxn ang="0">
                  <a:pos x="0" y="6"/>
                </a:cxn>
                <a:cxn ang="0">
                  <a:pos x="84" y="96"/>
                </a:cxn>
                <a:cxn ang="0">
                  <a:pos x="84" y="96"/>
                </a:cxn>
              </a:cxnLst>
              <a:rect l="0" t="0" r="r" b="b"/>
              <a:pathLst>
                <a:path w="84" h="96">
                  <a:moveTo>
                    <a:pt x="84" y="96"/>
                  </a:moveTo>
                  <a:lnTo>
                    <a:pt x="84" y="90"/>
                  </a:lnTo>
                  <a:lnTo>
                    <a:pt x="12" y="0"/>
                  </a:lnTo>
                  <a:lnTo>
                    <a:pt x="0" y="6"/>
                  </a:lnTo>
                  <a:lnTo>
                    <a:pt x="84" y="96"/>
                  </a:lnTo>
                  <a:lnTo>
                    <a:pt x="84" y="96"/>
                  </a:lnTo>
                  <a:close/>
                </a:path>
              </a:pathLst>
            </a:custGeom>
            <a:gradFill rotWithShape="0">
              <a:gsLst>
                <a:gs pos="0">
                  <a:schemeClr val="bg1"/>
                </a:gs>
                <a:gs pos="100000">
                  <a:schemeClr val="bg1">
                    <a:gamma/>
                    <a:tint val="90980"/>
                    <a:invGamma/>
                  </a:schemeClr>
                </a:gs>
              </a:gsLst>
              <a:lin ang="2700000" scaled="1"/>
            </a:gradFill>
            <a:ln w="9525">
              <a:noFill/>
              <a:round/>
              <a:headEnd/>
              <a:tailEnd/>
            </a:ln>
          </p:spPr>
          <p:txBody>
            <a:bodyPr/>
            <a:lstStyle/>
            <a:p>
              <a:pPr>
                <a:defRPr/>
              </a:pPr>
              <a:endParaRPr lang="en-US"/>
            </a:p>
          </p:txBody>
        </p:sp>
        <p:sp>
          <p:nvSpPr>
            <p:cNvPr id="552985" name="Freeform 25"/>
            <p:cNvSpPr>
              <a:spLocks/>
            </p:cNvSpPr>
            <p:nvPr/>
          </p:nvSpPr>
          <p:spPr bwMode="hidden">
            <a:xfrm>
              <a:off x="5603" y="850"/>
              <a:ext cx="155" cy="517"/>
            </a:xfrm>
            <a:custGeom>
              <a:avLst/>
              <a:gdLst/>
              <a:ahLst/>
              <a:cxnLst>
                <a:cxn ang="0">
                  <a:pos x="155" y="516"/>
                </a:cxn>
                <a:cxn ang="0">
                  <a:pos x="155" y="204"/>
                </a:cxn>
                <a:cxn ang="0">
                  <a:pos x="77" y="0"/>
                </a:cxn>
                <a:cxn ang="0">
                  <a:pos x="0" y="192"/>
                </a:cxn>
                <a:cxn ang="0">
                  <a:pos x="155" y="516"/>
                </a:cxn>
                <a:cxn ang="0">
                  <a:pos x="155" y="516"/>
                </a:cxn>
              </a:cxnLst>
              <a:rect l="0" t="0" r="r" b="b"/>
              <a:pathLst>
                <a:path w="155" h="516">
                  <a:moveTo>
                    <a:pt x="155" y="516"/>
                  </a:moveTo>
                  <a:lnTo>
                    <a:pt x="155" y="204"/>
                  </a:lnTo>
                  <a:lnTo>
                    <a:pt x="77" y="0"/>
                  </a:lnTo>
                  <a:lnTo>
                    <a:pt x="0" y="192"/>
                  </a:lnTo>
                  <a:lnTo>
                    <a:pt x="155" y="516"/>
                  </a:lnTo>
                  <a:lnTo>
                    <a:pt x="155" y="516"/>
                  </a:lnTo>
                  <a:close/>
                </a:path>
              </a:pathLst>
            </a:custGeom>
            <a:solidFill>
              <a:schemeClr val="bg2"/>
            </a:solidFill>
            <a:ln w="9525">
              <a:noFill/>
              <a:round/>
              <a:headEnd/>
              <a:tailEnd/>
            </a:ln>
          </p:spPr>
          <p:txBody>
            <a:bodyPr/>
            <a:lstStyle/>
            <a:p>
              <a:pPr>
                <a:defRPr/>
              </a:pPr>
              <a:endParaRPr lang="en-US"/>
            </a:p>
          </p:txBody>
        </p:sp>
        <p:sp>
          <p:nvSpPr>
            <p:cNvPr id="552986" name="Freeform 26"/>
            <p:cNvSpPr>
              <a:spLocks/>
            </p:cNvSpPr>
            <p:nvPr/>
          </p:nvSpPr>
          <p:spPr bwMode="hidden">
            <a:xfrm>
              <a:off x="5107" y="0"/>
              <a:ext cx="573" cy="1042"/>
            </a:xfrm>
            <a:custGeom>
              <a:avLst/>
              <a:gdLst/>
              <a:ahLst/>
              <a:cxnLst>
                <a:cxn ang="0">
                  <a:pos x="0" y="0"/>
                </a:cxn>
                <a:cxn ang="0">
                  <a:pos x="497" y="1043"/>
                </a:cxn>
                <a:cxn ang="0">
                  <a:pos x="574" y="851"/>
                </a:cxn>
                <a:cxn ang="0">
                  <a:pos x="251" y="0"/>
                </a:cxn>
                <a:cxn ang="0">
                  <a:pos x="0" y="0"/>
                </a:cxn>
                <a:cxn ang="0">
                  <a:pos x="0" y="0"/>
                </a:cxn>
              </a:cxnLst>
              <a:rect l="0" t="0" r="r" b="b"/>
              <a:pathLst>
                <a:path w="574" h="1043">
                  <a:moveTo>
                    <a:pt x="0" y="0"/>
                  </a:moveTo>
                  <a:lnTo>
                    <a:pt x="497" y="1043"/>
                  </a:lnTo>
                  <a:lnTo>
                    <a:pt x="574" y="851"/>
                  </a:lnTo>
                  <a:lnTo>
                    <a:pt x="251" y="0"/>
                  </a:lnTo>
                  <a:lnTo>
                    <a:pt x="0" y="0"/>
                  </a:lnTo>
                  <a:lnTo>
                    <a:pt x="0" y="0"/>
                  </a:lnTo>
                  <a:close/>
                </a:path>
              </a:pathLst>
            </a:custGeom>
            <a:gradFill rotWithShape="0">
              <a:gsLst>
                <a:gs pos="0">
                  <a:schemeClr val="bg2">
                    <a:gamma/>
                    <a:shade val="66667"/>
                    <a:invGamma/>
                  </a:schemeClr>
                </a:gs>
                <a:gs pos="100000">
                  <a:schemeClr val="bg2"/>
                </a:gs>
              </a:gsLst>
              <a:lin ang="5400000" scaled="1"/>
            </a:gradFill>
            <a:ln w="9525">
              <a:noFill/>
              <a:round/>
              <a:headEnd/>
              <a:tailEnd/>
            </a:ln>
          </p:spPr>
          <p:txBody>
            <a:bodyPr/>
            <a:lstStyle/>
            <a:p>
              <a:pPr>
                <a:defRPr/>
              </a:pPr>
              <a:endParaRPr lang="en-US"/>
            </a:p>
          </p:txBody>
        </p:sp>
        <p:sp>
          <p:nvSpPr>
            <p:cNvPr id="552987" name="Freeform 27"/>
            <p:cNvSpPr>
              <a:spLocks/>
            </p:cNvSpPr>
            <p:nvPr/>
          </p:nvSpPr>
          <p:spPr bwMode="hidden">
            <a:xfrm>
              <a:off x="5411" y="0"/>
              <a:ext cx="341" cy="796"/>
            </a:xfrm>
            <a:custGeom>
              <a:avLst/>
              <a:gdLst/>
              <a:ahLst/>
              <a:cxnLst>
                <a:cxn ang="0">
                  <a:pos x="144" y="0"/>
                </a:cxn>
                <a:cxn ang="0">
                  <a:pos x="0" y="0"/>
                </a:cxn>
                <a:cxn ang="0">
                  <a:pos x="287" y="797"/>
                </a:cxn>
                <a:cxn ang="0">
                  <a:pos x="341" y="653"/>
                </a:cxn>
                <a:cxn ang="0">
                  <a:pos x="144" y="0"/>
                </a:cxn>
                <a:cxn ang="0">
                  <a:pos x="144" y="0"/>
                </a:cxn>
              </a:cxnLst>
              <a:rect l="0" t="0" r="r" b="b"/>
              <a:pathLst>
                <a:path w="341" h="797">
                  <a:moveTo>
                    <a:pt x="144" y="0"/>
                  </a:moveTo>
                  <a:lnTo>
                    <a:pt x="0" y="0"/>
                  </a:lnTo>
                  <a:lnTo>
                    <a:pt x="287" y="797"/>
                  </a:lnTo>
                  <a:lnTo>
                    <a:pt x="341" y="653"/>
                  </a:lnTo>
                  <a:lnTo>
                    <a:pt x="144" y="0"/>
                  </a:lnTo>
                  <a:lnTo>
                    <a:pt x="144" y="0"/>
                  </a:lnTo>
                  <a:close/>
                </a:path>
              </a:pathLst>
            </a:custGeom>
            <a:gradFill rotWithShape="0">
              <a:gsLst>
                <a:gs pos="0">
                  <a:schemeClr val="bg2">
                    <a:gamma/>
                    <a:shade val="69804"/>
                    <a:invGamma/>
                  </a:schemeClr>
                </a:gs>
                <a:gs pos="100000">
                  <a:schemeClr val="bg2"/>
                </a:gs>
              </a:gsLst>
              <a:lin ang="5400000" scaled="1"/>
            </a:gradFill>
            <a:ln w="9525">
              <a:noFill/>
              <a:round/>
              <a:headEnd/>
              <a:tailEnd/>
            </a:ln>
          </p:spPr>
          <p:txBody>
            <a:bodyPr/>
            <a:lstStyle/>
            <a:p>
              <a:pPr>
                <a:defRPr/>
              </a:pPr>
              <a:endParaRPr lang="en-US"/>
            </a:p>
          </p:txBody>
        </p:sp>
        <p:sp>
          <p:nvSpPr>
            <p:cNvPr id="552988" name="Freeform 28"/>
            <p:cNvSpPr>
              <a:spLocks/>
            </p:cNvSpPr>
            <p:nvPr/>
          </p:nvSpPr>
          <p:spPr bwMode="hidden">
            <a:xfrm>
              <a:off x="5698" y="653"/>
              <a:ext cx="60" cy="311"/>
            </a:xfrm>
            <a:custGeom>
              <a:avLst/>
              <a:gdLst/>
              <a:ahLst/>
              <a:cxnLst>
                <a:cxn ang="0">
                  <a:pos x="0" y="144"/>
                </a:cxn>
                <a:cxn ang="0">
                  <a:pos x="60" y="312"/>
                </a:cxn>
                <a:cxn ang="0">
                  <a:pos x="60" y="6"/>
                </a:cxn>
                <a:cxn ang="0">
                  <a:pos x="54" y="0"/>
                </a:cxn>
                <a:cxn ang="0">
                  <a:pos x="0" y="144"/>
                </a:cxn>
                <a:cxn ang="0">
                  <a:pos x="0" y="144"/>
                </a:cxn>
              </a:cxnLst>
              <a:rect l="0" t="0" r="r" b="b"/>
              <a:pathLst>
                <a:path w="60" h="312">
                  <a:moveTo>
                    <a:pt x="0" y="144"/>
                  </a:moveTo>
                  <a:lnTo>
                    <a:pt x="60" y="312"/>
                  </a:lnTo>
                  <a:lnTo>
                    <a:pt x="60" y="6"/>
                  </a:lnTo>
                  <a:lnTo>
                    <a:pt x="54" y="0"/>
                  </a:lnTo>
                  <a:lnTo>
                    <a:pt x="0" y="144"/>
                  </a:lnTo>
                  <a:lnTo>
                    <a:pt x="0" y="144"/>
                  </a:lnTo>
                  <a:close/>
                </a:path>
              </a:pathLst>
            </a:custGeom>
            <a:solidFill>
              <a:schemeClr val="bg2"/>
            </a:solidFill>
            <a:ln w="9525">
              <a:noFill/>
              <a:round/>
              <a:headEnd/>
              <a:tailEnd/>
            </a:ln>
          </p:spPr>
          <p:txBody>
            <a:bodyPr/>
            <a:lstStyle/>
            <a:p>
              <a:pPr>
                <a:defRPr/>
              </a:pPr>
              <a:endParaRPr lang="en-US"/>
            </a:p>
          </p:txBody>
        </p:sp>
        <p:sp>
          <p:nvSpPr>
            <p:cNvPr id="552989" name="Freeform 29"/>
            <p:cNvSpPr>
              <a:spLocks/>
            </p:cNvSpPr>
            <p:nvPr/>
          </p:nvSpPr>
          <p:spPr bwMode="hidden">
            <a:xfrm>
              <a:off x="2" y="1601"/>
              <a:ext cx="5752" cy="1865"/>
            </a:xfrm>
            <a:custGeom>
              <a:avLst/>
              <a:gdLst/>
              <a:ahLst/>
              <a:cxnLst>
                <a:cxn ang="0">
                  <a:pos x="0" y="371"/>
                </a:cxn>
                <a:cxn ang="0">
                  <a:pos x="5740" y="1864"/>
                </a:cxn>
                <a:cxn ang="0">
                  <a:pos x="5740" y="1834"/>
                </a:cxn>
                <a:cxn ang="0">
                  <a:pos x="0" y="0"/>
                </a:cxn>
                <a:cxn ang="0">
                  <a:pos x="0" y="371"/>
                </a:cxn>
                <a:cxn ang="0">
                  <a:pos x="0" y="371"/>
                </a:cxn>
              </a:cxnLst>
              <a:rect l="0" t="0" r="r" b="b"/>
              <a:pathLst>
                <a:path w="5740" h="1864">
                  <a:moveTo>
                    <a:pt x="0" y="371"/>
                  </a:moveTo>
                  <a:lnTo>
                    <a:pt x="5740" y="1864"/>
                  </a:lnTo>
                  <a:lnTo>
                    <a:pt x="5740" y="1834"/>
                  </a:lnTo>
                  <a:lnTo>
                    <a:pt x="0" y="0"/>
                  </a:lnTo>
                  <a:lnTo>
                    <a:pt x="0" y="371"/>
                  </a:lnTo>
                  <a:lnTo>
                    <a:pt x="0" y="371"/>
                  </a:lnTo>
                  <a:close/>
                </a:path>
              </a:pathLst>
            </a:custGeom>
            <a:gradFill rotWithShape="0">
              <a:gsLst>
                <a:gs pos="0">
                  <a:schemeClr val="bg1">
                    <a:gamma/>
                    <a:shade val="63529"/>
                    <a:invGamma/>
                  </a:schemeClr>
                </a:gs>
                <a:gs pos="100000">
                  <a:schemeClr val="bg1"/>
                </a:gs>
              </a:gsLst>
              <a:lin ang="2700000" scaled="1"/>
            </a:gradFill>
            <a:ln w="9525">
              <a:noFill/>
              <a:round/>
              <a:headEnd/>
              <a:tailEnd/>
            </a:ln>
          </p:spPr>
          <p:txBody>
            <a:bodyPr/>
            <a:lstStyle/>
            <a:p>
              <a:pPr>
                <a:defRPr/>
              </a:pPr>
              <a:endParaRPr lang="en-US"/>
            </a:p>
          </p:txBody>
        </p:sp>
        <p:sp>
          <p:nvSpPr>
            <p:cNvPr id="552990" name="Freeform 30"/>
            <p:cNvSpPr>
              <a:spLocks/>
            </p:cNvSpPr>
            <p:nvPr/>
          </p:nvSpPr>
          <p:spPr bwMode="hidden">
            <a:xfrm>
              <a:off x="5754" y="3483"/>
              <a:ext cx="6" cy="6"/>
            </a:xfrm>
            <a:custGeom>
              <a:avLst/>
              <a:gdLst/>
              <a:ahLst/>
              <a:cxnLst>
                <a:cxn ang="0">
                  <a:pos x="6" y="6"/>
                </a:cxn>
                <a:cxn ang="0">
                  <a:pos x="0" y="0"/>
                </a:cxn>
                <a:cxn ang="0">
                  <a:pos x="0" y="6"/>
                </a:cxn>
                <a:cxn ang="0">
                  <a:pos x="6" y="6"/>
                </a:cxn>
                <a:cxn ang="0">
                  <a:pos x="6" y="6"/>
                </a:cxn>
              </a:cxnLst>
              <a:rect l="0" t="0" r="r" b="b"/>
              <a:pathLst>
                <a:path w="6" h="6">
                  <a:moveTo>
                    <a:pt x="6" y="6"/>
                  </a:moveTo>
                  <a:lnTo>
                    <a:pt x="0" y="0"/>
                  </a:lnTo>
                  <a:lnTo>
                    <a:pt x="0" y="6"/>
                  </a:lnTo>
                  <a:lnTo>
                    <a:pt x="6" y="6"/>
                  </a:lnTo>
                  <a:lnTo>
                    <a:pt x="6" y="6"/>
                  </a:lnTo>
                  <a:close/>
                </a:path>
              </a:pathLst>
            </a:custGeom>
            <a:solidFill>
              <a:srgbClr val="18FF00"/>
            </a:solidFill>
            <a:ln w="9525">
              <a:noFill/>
              <a:round/>
              <a:headEnd/>
              <a:tailEnd/>
            </a:ln>
          </p:spPr>
          <p:txBody>
            <a:bodyPr/>
            <a:lstStyle/>
            <a:p>
              <a:pPr>
                <a:defRPr/>
              </a:pPr>
              <a:endParaRPr lang="en-US"/>
            </a:p>
          </p:txBody>
        </p:sp>
        <p:sp>
          <p:nvSpPr>
            <p:cNvPr id="552991" name="Freeform 31"/>
            <p:cNvSpPr>
              <a:spLocks/>
            </p:cNvSpPr>
            <p:nvPr/>
          </p:nvSpPr>
          <p:spPr bwMode="hidden">
            <a:xfrm>
              <a:off x="2" y="2152"/>
              <a:ext cx="5752" cy="1336"/>
            </a:xfrm>
            <a:custGeom>
              <a:avLst/>
              <a:gdLst/>
              <a:ahLst/>
              <a:cxnLst>
                <a:cxn ang="0">
                  <a:pos x="0" y="366"/>
                </a:cxn>
                <a:cxn ang="0">
                  <a:pos x="5740" y="1337"/>
                </a:cxn>
                <a:cxn ang="0">
                  <a:pos x="5740" y="1331"/>
                </a:cxn>
                <a:cxn ang="0">
                  <a:pos x="0" y="0"/>
                </a:cxn>
                <a:cxn ang="0">
                  <a:pos x="0" y="366"/>
                </a:cxn>
                <a:cxn ang="0">
                  <a:pos x="0" y="366"/>
                </a:cxn>
              </a:cxnLst>
              <a:rect l="0" t="0" r="r" b="b"/>
              <a:pathLst>
                <a:path w="5740" h="1337">
                  <a:moveTo>
                    <a:pt x="0" y="366"/>
                  </a:moveTo>
                  <a:lnTo>
                    <a:pt x="5740" y="1337"/>
                  </a:lnTo>
                  <a:lnTo>
                    <a:pt x="5740" y="1331"/>
                  </a:lnTo>
                  <a:lnTo>
                    <a:pt x="0" y="0"/>
                  </a:lnTo>
                  <a:lnTo>
                    <a:pt x="0" y="366"/>
                  </a:lnTo>
                  <a:lnTo>
                    <a:pt x="0" y="366"/>
                  </a:lnTo>
                  <a:close/>
                </a:path>
              </a:pathLst>
            </a:custGeom>
            <a:gradFill rotWithShape="0">
              <a:gsLst>
                <a:gs pos="0">
                  <a:schemeClr val="bg1">
                    <a:gamma/>
                    <a:shade val="60784"/>
                    <a:invGamma/>
                  </a:schemeClr>
                </a:gs>
                <a:gs pos="100000">
                  <a:schemeClr val="bg1"/>
                </a:gs>
              </a:gsLst>
              <a:lin ang="2700000" scaled="1"/>
            </a:gradFill>
            <a:ln w="9525">
              <a:noFill/>
              <a:round/>
              <a:headEnd/>
              <a:tailEnd/>
            </a:ln>
          </p:spPr>
          <p:txBody>
            <a:bodyPr/>
            <a:lstStyle/>
            <a:p>
              <a:pPr>
                <a:defRPr/>
              </a:pPr>
              <a:endParaRPr lang="en-US"/>
            </a:p>
          </p:txBody>
        </p:sp>
        <p:sp>
          <p:nvSpPr>
            <p:cNvPr id="552992" name="Freeform 32"/>
            <p:cNvSpPr>
              <a:spLocks/>
            </p:cNvSpPr>
            <p:nvPr/>
          </p:nvSpPr>
          <p:spPr bwMode="hidden">
            <a:xfrm>
              <a:off x="2" y="3177"/>
              <a:ext cx="5752" cy="414"/>
            </a:xfrm>
            <a:custGeom>
              <a:avLst/>
              <a:gdLst/>
              <a:ahLst/>
              <a:cxnLst>
                <a:cxn ang="0">
                  <a:pos x="0" y="48"/>
                </a:cxn>
                <a:cxn ang="0">
                  <a:pos x="5740" y="414"/>
                </a:cxn>
                <a:cxn ang="0">
                  <a:pos x="5740" y="402"/>
                </a:cxn>
                <a:cxn ang="0">
                  <a:pos x="0" y="0"/>
                </a:cxn>
                <a:cxn ang="0">
                  <a:pos x="0" y="48"/>
                </a:cxn>
                <a:cxn ang="0">
                  <a:pos x="0" y="48"/>
                </a:cxn>
              </a:cxnLst>
              <a:rect l="0" t="0" r="r" b="b"/>
              <a:pathLst>
                <a:path w="5740" h="414">
                  <a:moveTo>
                    <a:pt x="0" y="48"/>
                  </a:moveTo>
                  <a:lnTo>
                    <a:pt x="5740" y="414"/>
                  </a:lnTo>
                  <a:lnTo>
                    <a:pt x="5740" y="402"/>
                  </a:lnTo>
                  <a:lnTo>
                    <a:pt x="0" y="0"/>
                  </a:lnTo>
                  <a:lnTo>
                    <a:pt x="0" y="48"/>
                  </a:lnTo>
                  <a:lnTo>
                    <a:pt x="0" y="48"/>
                  </a:lnTo>
                  <a:close/>
                </a:path>
              </a:pathLst>
            </a:custGeom>
            <a:gradFill rotWithShape="0">
              <a:gsLst>
                <a:gs pos="0">
                  <a:schemeClr val="bg1">
                    <a:gamma/>
                    <a:shade val="84706"/>
                    <a:invGamma/>
                  </a:schemeClr>
                </a:gs>
                <a:gs pos="100000">
                  <a:schemeClr val="bg1"/>
                </a:gs>
              </a:gsLst>
              <a:lin ang="0" scaled="1"/>
            </a:gradFill>
            <a:ln w="9525">
              <a:noFill/>
              <a:round/>
              <a:headEnd/>
              <a:tailEnd/>
            </a:ln>
          </p:spPr>
          <p:txBody>
            <a:bodyPr/>
            <a:lstStyle/>
            <a:p>
              <a:pPr>
                <a:defRPr/>
              </a:pPr>
              <a:endParaRPr lang="en-US"/>
            </a:p>
          </p:txBody>
        </p:sp>
        <p:sp>
          <p:nvSpPr>
            <p:cNvPr id="552993" name="Freeform 33"/>
            <p:cNvSpPr>
              <a:spLocks/>
            </p:cNvSpPr>
            <p:nvPr/>
          </p:nvSpPr>
          <p:spPr bwMode="hidden">
            <a:xfrm>
              <a:off x="1297" y="0"/>
              <a:ext cx="4457" cy="3177"/>
            </a:xfrm>
            <a:custGeom>
              <a:avLst/>
              <a:gdLst/>
              <a:ahLst/>
              <a:cxnLst>
                <a:cxn ang="0">
                  <a:pos x="0" y="0"/>
                </a:cxn>
                <a:cxn ang="0">
                  <a:pos x="4448" y="3177"/>
                </a:cxn>
                <a:cxn ang="0">
                  <a:pos x="4448" y="3153"/>
                </a:cxn>
                <a:cxn ang="0">
                  <a:pos x="125" y="0"/>
                </a:cxn>
                <a:cxn ang="0">
                  <a:pos x="0" y="0"/>
                </a:cxn>
                <a:cxn ang="0">
                  <a:pos x="0" y="0"/>
                </a:cxn>
              </a:cxnLst>
              <a:rect l="0" t="0" r="r" b="b"/>
              <a:pathLst>
                <a:path w="4448" h="3177">
                  <a:moveTo>
                    <a:pt x="0" y="0"/>
                  </a:moveTo>
                  <a:lnTo>
                    <a:pt x="4448" y="3177"/>
                  </a:lnTo>
                  <a:lnTo>
                    <a:pt x="4448" y="3153"/>
                  </a:lnTo>
                  <a:lnTo>
                    <a:pt x="125" y="0"/>
                  </a:lnTo>
                  <a:lnTo>
                    <a:pt x="0" y="0"/>
                  </a:lnTo>
                  <a:lnTo>
                    <a:pt x="0" y="0"/>
                  </a:lnTo>
                  <a:close/>
                </a:path>
              </a:pathLst>
            </a:custGeom>
            <a:gradFill rotWithShape="0">
              <a:gsLst>
                <a:gs pos="0">
                  <a:schemeClr val="bg1">
                    <a:gamma/>
                    <a:shade val="48627"/>
                    <a:invGamma/>
                  </a:schemeClr>
                </a:gs>
                <a:gs pos="100000">
                  <a:schemeClr val="bg1"/>
                </a:gs>
              </a:gsLst>
              <a:lin ang="2700000" scaled="1"/>
            </a:gradFill>
            <a:ln w="9525">
              <a:noFill/>
              <a:round/>
              <a:headEnd/>
              <a:tailEnd/>
            </a:ln>
          </p:spPr>
          <p:txBody>
            <a:bodyPr/>
            <a:lstStyle/>
            <a:p>
              <a:pPr>
                <a:defRPr/>
              </a:pPr>
              <a:endParaRPr lang="en-US"/>
            </a:p>
          </p:txBody>
        </p:sp>
        <p:sp>
          <p:nvSpPr>
            <p:cNvPr id="552994" name="Freeform 34"/>
            <p:cNvSpPr>
              <a:spLocks/>
            </p:cNvSpPr>
            <p:nvPr/>
          </p:nvSpPr>
          <p:spPr bwMode="hidden">
            <a:xfrm>
              <a:off x="3321" y="0"/>
              <a:ext cx="2433" cy="2614"/>
            </a:xfrm>
            <a:custGeom>
              <a:avLst/>
              <a:gdLst/>
              <a:ahLst/>
              <a:cxnLst>
                <a:cxn ang="0">
                  <a:pos x="0" y="0"/>
                </a:cxn>
                <a:cxn ang="0">
                  <a:pos x="2428" y="2614"/>
                </a:cxn>
                <a:cxn ang="0">
                  <a:pos x="2428" y="2608"/>
                </a:cxn>
                <a:cxn ang="0">
                  <a:pos x="66" y="0"/>
                </a:cxn>
                <a:cxn ang="0">
                  <a:pos x="0" y="0"/>
                </a:cxn>
                <a:cxn ang="0">
                  <a:pos x="0" y="0"/>
                </a:cxn>
              </a:cxnLst>
              <a:rect l="0" t="0" r="r" b="b"/>
              <a:pathLst>
                <a:path w="2428" h="2614">
                  <a:moveTo>
                    <a:pt x="0" y="0"/>
                  </a:moveTo>
                  <a:lnTo>
                    <a:pt x="2428" y="2614"/>
                  </a:lnTo>
                  <a:lnTo>
                    <a:pt x="2428" y="2608"/>
                  </a:lnTo>
                  <a:lnTo>
                    <a:pt x="66" y="0"/>
                  </a:lnTo>
                  <a:lnTo>
                    <a:pt x="0" y="0"/>
                  </a:lnTo>
                  <a:lnTo>
                    <a:pt x="0" y="0"/>
                  </a:lnTo>
                  <a:close/>
                </a:path>
              </a:pathLst>
            </a:custGeom>
            <a:gradFill rotWithShape="0">
              <a:gsLst>
                <a:gs pos="0">
                  <a:schemeClr val="bg1">
                    <a:gamma/>
                    <a:shade val="84706"/>
                    <a:invGamma/>
                  </a:schemeClr>
                </a:gs>
                <a:gs pos="100000">
                  <a:schemeClr val="bg1"/>
                </a:gs>
              </a:gsLst>
              <a:lin ang="2700000" scaled="1"/>
            </a:gradFill>
            <a:ln w="9525">
              <a:noFill/>
              <a:round/>
              <a:headEnd/>
              <a:tailEnd/>
            </a:ln>
          </p:spPr>
          <p:txBody>
            <a:bodyPr/>
            <a:lstStyle/>
            <a:p>
              <a:pPr>
                <a:defRPr/>
              </a:pPr>
              <a:endParaRPr lang="en-US"/>
            </a:p>
          </p:txBody>
        </p:sp>
        <p:sp>
          <p:nvSpPr>
            <p:cNvPr id="552995" name="Freeform 35"/>
            <p:cNvSpPr>
              <a:spLocks/>
            </p:cNvSpPr>
            <p:nvPr/>
          </p:nvSpPr>
          <p:spPr bwMode="hidden">
            <a:xfrm>
              <a:off x="3950" y="0"/>
              <a:ext cx="1805" cy="2464"/>
            </a:xfrm>
            <a:custGeom>
              <a:avLst/>
              <a:gdLst/>
              <a:ahLst/>
              <a:cxnLst>
                <a:cxn ang="0">
                  <a:pos x="485" y="0"/>
                </a:cxn>
                <a:cxn ang="0">
                  <a:pos x="0" y="0"/>
                </a:cxn>
                <a:cxn ang="0">
                  <a:pos x="1800" y="2464"/>
                </a:cxn>
                <a:cxn ang="0">
                  <a:pos x="1800" y="2248"/>
                </a:cxn>
                <a:cxn ang="0">
                  <a:pos x="1794" y="2248"/>
                </a:cxn>
                <a:cxn ang="0">
                  <a:pos x="485" y="0"/>
                </a:cxn>
                <a:cxn ang="0">
                  <a:pos x="485" y="0"/>
                </a:cxn>
              </a:cxnLst>
              <a:rect l="0" t="0" r="r" b="b"/>
              <a:pathLst>
                <a:path w="1800" h="2464">
                  <a:moveTo>
                    <a:pt x="485" y="0"/>
                  </a:moveTo>
                  <a:lnTo>
                    <a:pt x="0" y="0"/>
                  </a:lnTo>
                  <a:lnTo>
                    <a:pt x="1800" y="2464"/>
                  </a:lnTo>
                  <a:lnTo>
                    <a:pt x="1800" y="2248"/>
                  </a:lnTo>
                  <a:lnTo>
                    <a:pt x="1794" y="2248"/>
                  </a:lnTo>
                  <a:lnTo>
                    <a:pt x="485" y="0"/>
                  </a:lnTo>
                  <a:lnTo>
                    <a:pt x="485" y="0"/>
                  </a:lnTo>
                  <a:close/>
                </a:path>
              </a:pathLst>
            </a:custGeom>
            <a:gradFill rotWithShape="0">
              <a:gsLst>
                <a:gs pos="0">
                  <a:schemeClr val="bg2">
                    <a:gamma/>
                    <a:shade val="78824"/>
                    <a:invGamma/>
                  </a:schemeClr>
                </a:gs>
                <a:gs pos="100000">
                  <a:schemeClr val="bg2"/>
                </a:gs>
              </a:gsLst>
              <a:lin ang="5400000" scaled="1"/>
            </a:gradFill>
            <a:ln w="9525">
              <a:noFill/>
              <a:round/>
              <a:headEnd/>
              <a:tailEnd/>
            </a:ln>
          </p:spPr>
          <p:txBody>
            <a:bodyPr/>
            <a:lstStyle/>
            <a:p>
              <a:pPr>
                <a:defRPr/>
              </a:pPr>
              <a:endParaRPr lang="en-US"/>
            </a:p>
          </p:txBody>
        </p:sp>
        <p:sp>
          <p:nvSpPr>
            <p:cNvPr id="552996" name="Freeform 36"/>
            <p:cNvSpPr>
              <a:spLocks/>
            </p:cNvSpPr>
            <p:nvPr/>
          </p:nvSpPr>
          <p:spPr bwMode="hidden">
            <a:xfrm>
              <a:off x="4519" y="0"/>
              <a:ext cx="1235" cy="2074"/>
            </a:xfrm>
            <a:custGeom>
              <a:avLst/>
              <a:gdLst/>
              <a:ahLst/>
              <a:cxnLst>
                <a:cxn ang="0">
                  <a:pos x="0" y="0"/>
                </a:cxn>
                <a:cxn ang="0">
                  <a:pos x="1232" y="2074"/>
                </a:cxn>
                <a:cxn ang="0">
                  <a:pos x="1232" y="2038"/>
                </a:cxn>
                <a:cxn ang="0">
                  <a:pos x="42" y="0"/>
                </a:cxn>
                <a:cxn ang="0">
                  <a:pos x="0" y="0"/>
                </a:cxn>
                <a:cxn ang="0">
                  <a:pos x="0" y="0"/>
                </a:cxn>
              </a:cxnLst>
              <a:rect l="0" t="0" r="r" b="b"/>
              <a:pathLst>
                <a:path w="1232" h="2074">
                  <a:moveTo>
                    <a:pt x="0" y="0"/>
                  </a:moveTo>
                  <a:lnTo>
                    <a:pt x="1232" y="2074"/>
                  </a:lnTo>
                  <a:lnTo>
                    <a:pt x="1232" y="2038"/>
                  </a:lnTo>
                  <a:lnTo>
                    <a:pt x="42" y="0"/>
                  </a:lnTo>
                  <a:lnTo>
                    <a:pt x="0" y="0"/>
                  </a:lnTo>
                  <a:lnTo>
                    <a:pt x="0" y="0"/>
                  </a:lnTo>
                  <a:close/>
                </a:path>
              </a:pathLst>
            </a:custGeom>
            <a:gradFill rotWithShape="0">
              <a:gsLst>
                <a:gs pos="0">
                  <a:schemeClr val="bg1">
                    <a:gamma/>
                    <a:shade val="57647"/>
                    <a:invGamma/>
                  </a:schemeClr>
                </a:gs>
                <a:gs pos="100000">
                  <a:schemeClr val="bg1"/>
                </a:gs>
              </a:gsLst>
              <a:lin ang="2700000" scaled="1"/>
            </a:gradFill>
            <a:ln w="9525">
              <a:noFill/>
              <a:round/>
              <a:headEnd/>
              <a:tailEnd/>
            </a:ln>
          </p:spPr>
          <p:txBody>
            <a:bodyPr/>
            <a:lstStyle/>
            <a:p>
              <a:pPr>
                <a:defRPr/>
              </a:pPr>
              <a:endParaRPr lang="en-US"/>
            </a:p>
          </p:txBody>
        </p:sp>
        <p:sp>
          <p:nvSpPr>
            <p:cNvPr id="552997" name="Freeform 37"/>
            <p:cNvSpPr>
              <a:spLocks/>
            </p:cNvSpPr>
            <p:nvPr/>
          </p:nvSpPr>
          <p:spPr bwMode="hidden">
            <a:xfrm>
              <a:off x="4694" y="0"/>
              <a:ext cx="1060" cy="1936"/>
            </a:xfrm>
            <a:custGeom>
              <a:avLst/>
              <a:gdLst/>
              <a:ahLst/>
              <a:cxnLst>
                <a:cxn ang="0">
                  <a:pos x="0" y="0"/>
                </a:cxn>
                <a:cxn ang="0">
                  <a:pos x="1058" y="1936"/>
                </a:cxn>
                <a:cxn ang="0">
                  <a:pos x="1058" y="1930"/>
                </a:cxn>
                <a:cxn ang="0">
                  <a:pos x="54" y="0"/>
                </a:cxn>
                <a:cxn ang="0">
                  <a:pos x="0" y="0"/>
                </a:cxn>
                <a:cxn ang="0">
                  <a:pos x="0" y="0"/>
                </a:cxn>
              </a:cxnLst>
              <a:rect l="0" t="0" r="r" b="b"/>
              <a:pathLst>
                <a:path w="1058" h="1936">
                  <a:moveTo>
                    <a:pt x="0" y="0"/>
                  </a:moveTo>
                  <a:lnTo>
                    <a:pt x="1058" y="1936"/>
                  </a:lnTo>
                  <a:lnTo>
                    <a:pt x="1058" y="1930"/>
                  </a:lnTo>
                  <a:lnTo>
                    <a:pt x="54" y="0"/>
                  </a:lnTo>
                  <a:lnTo>
                    <a:pt x="0" y="0"/>
                  </a:lnTo>
                  <a:lnTo>
                    <a:pt x="0" y="0"/>
                  </a:lnTo>
                  <a:close/>
                </a:path>
              </a:pathLst>
            </a:custGeom>
            <a:gradFill rotWithShape="0">
              <a:gsLst>
                <a:gs pos="0">
                  <a:schemeClr val="bg1">
                    <a:gamma/>
                    <a:shade val="72549"/>
                    <a:invGamma/>
                  </a:schemeClr>
                </a:gs>
                <a:gs pos="100000">
                  <a:schemeClr val="bg1"/>
                </a:gs>
              </a:gsLst>
              <a:lin ang="2700000" scaled="1"/>
            </a:gradFill>
            <a:ln w="9525">
              <a:noFill/>
              <a:round/>
              <a:headEnd/>
              <a:tailEnd/>
            </a:ln>
          </p:spPr>
          <p:txBody>
            <a:bodyPr/>
            <a:lstStyle/>
            <a:p>
              <a:pPr>
                <a:defRPr/>
              </a:pPr>
              <a:endParaRPr lang="en-US"/>
            </a:p>
          </p:txBody>
        </p:sp>
        <p:sp>
          <p:nvSpPr>
            <p:cNvPr id="552998" name="Freeform 38"/>
            <p:cNvSpPr>
              <a:spLocks/>
            </p:cNvSpPr>
            <p:nvPr/>
          </p:nvSpPr>
          <p:spPr bwMode="hidden">
            <a:xfrm>
              <a:off x="4981" y="0"/>
              <a:ext cx="774" cy="1487"/>
            </a:xfrm>
            <a:custGeom>
              <a:avLst/>
              <a:gdLst/>
              <a:ahLst/>
              <a:cxnLst>
                <a:cxn ang="0">
                  <a:pos x="771" y="1433"/>
                </a:cxn>
                <a:cxn ang="0">
                  <a:pos x="42" y="0"/>
                </a:cxn>
                <a:cxn ang="0">
                  <a:pos x="0" y="0"/>
                </a:cxn>
                <a:cxn ang="0">
                  <a:pos x="771" y="1487"/>
                </a:cxn>
                <a:cxn ang="0">
                  <a:pos x="771" y="1433"/>
                </a:cxn>
                <a:cxn ang="0">
                  <a:pos x="771" y="1433"/>
                </a:cxn>
              </a:cxnLst>
              <a:rect l="0" t="0" r="r" b="b"/>
              <a:pathLst>
                <a:path w="771" h="1487">
                  <a:moveTo>
                    <a:pt x="771" y="1433"/>
                  </a:moveTo>
                  <a:lnTo>
                    <a:pt x="42" y="0"/>
                  </a:lnTo>
                  <a:lnTo>
                    <a:pt x="0" y="0"/>
                  </a:lnTo>
                  <a:lnTo>
                    <a:pt x="771" y="1487"/>
                  </a:lnTo>
                  <a:lnTo>
                    <a:pt x="771" y="1433"/>
                  </a:lnTo>
                  <a:lnTo>
                    <a:pt x="771" y="1433"/>
                  </a:lnTo>
                  <a:close/>
                </a:path>
              </a:pathLst>
            </a:custGeom>
            <a:gradFill rotWithShape="0">
              <a:gsLst>
                <a:gs pos="0">
                  <a:schemeClr val="bg1">
                    <a:gamma/>
                    <a:shade val="78824"/>
                    <a:invGamma/>
                  </a:schemeClr>
                </a:gs>
                <a:gs pos="100000">
                  <a:schemeClr val="bg1"/>
                </a:gs>
              </a:gsLst>
              <a:lin ang="2700000" scaled="1"/>
            </a:gradFill>
            <a:ln w="9525">
              <a:noFill/>
              <a:round/>
              <a:headEnd/>
              <a:tailEnd/>
            </a:ln>
          </p:spPr>
          <p:txBody>
            <a:bodyPr/>
            <a:lstStyle/>
            <a:p>
              <a:pPr>
                <a:defRPr/>
              </a:pPr>
              <a:endParaRPr lang="en-US"/>
            </a:p>
          </p:txBody>
        </p:sp>
        <p:grpSp>
          <p:nvGrpSpPr>
            <p:cNvPr id="3" name="Group 39"/>
            <p:cNvGrpSpPr>
              <a:grpSpLocks/>
            </p:cNvGrpSpPr>
            <p:nvPr userDrawn="1"/>
          </p:nvGrpSpPr>
          <p:grpSpPr bwMode="auto">
            <a:xfrm>
              <a:off x="0" y="1632"/>
              <a:ext cx="5758" cy="1858"/>
              <a:chOff x="0" y="1632"/>
              <a:chExt cx="5758" cy="1858"/>
            </a:xfrm>
          </p:grpSpPr>
          <p:sp>
            <p:nvSpPr>
              <p:cNvPr id="553000" name="Freeform 40"/>
              <p:cNvSpPr>
                <a:spLocks/>
              </p:cNvSpPr>
              <p:nvPr/>
            </p:nvSpPr>
            <p:spPr bwMode="hidden">
              <a:xfrm>
                <a:off x="0" y="1632"/>
                <a:ext cx="3670" cy="1313"/>
              </a:xfrm>
              <a:custGeom>
                <a:avLst/>
                <a:gdLst/>
                <a:ahLst/>
                <a:cxnLst>
                  <a:cxn ang="0">
                    <a:pos x="0" y="0"/>
                  </a:cxn>
                  <a:cxn ang="0">
                    <a:pos x="0" y="366"/>
                  </a:cxn>
                  <a:cxn ang="0">
                    <a:pos x="3635" y="1313"/>
                  </a:cxn>
                  <a:cxn ang="0">
                    <a:pos x="3647" y="1235"/>
                  </a:cxn>
                  <a:cxn ang="0">
                    <a:pos x="3659" y="1163"/>
                  </a:cxn>
                  <a:cxn ang="0">
                    <a:pos x="0" y="0"/>
                  </a:cxn>
                  <a:cxn ang="0">
                    <a:pos x="0" y="0"/>
                  </a:cxn>
                </a:cxnLst>
                <a:rect l="0" t="0" r="r" b="b"/>
                <a:pathLst>
                  <a:path w="3659" h="1313">
                    <a:moveTo>
                      <a:pt x="0" y="0"/>
                    </a:moveTo>
                    <a:lnTo>
                      <a:pt x="0" y="366"/>
                    </a:lnTo>
                    <a:lnTo>
                      <a:pt x="3635" y="1313"/>
                    </a:lnTo>
                    <a:lnTo>
                      <a:pt x="3647" y="1235"/>
                    </a:lnTo>
                    <a:lnTo>
                      <a:pt x="3659" y="1163"/>
                    </a:lnTo>
                    <a:lnTo>
                      <a:pt x="0" y="0"/>
                    </a:lnTo>
                    <a:lnTo>
                      <a:pt x="0" y="0"/>
                    </a:lnTo>
                    <a:close/>
                  </a:path>
                </a:pathLst>
              </a:custGeom>
              <a:gradFill rotWithShape="0">
                <a:gsLst>
                  <a:gs pos="0">
                    <a:schemeClr val="bg1">
                      <a:gamma/>
                      <a:shade val="72549"/>
                      <a:invGamma/>
                    </a:schemeClr>
                  </a:gs>
                  <a:gs pos="100000">
                    <a:schemeClr val="bg1"/>
                  </a:gs>
                </a:gsLst>
                <a:lin ang="0" scaled="1"/>
              </a:gradFill>
              <a:ln w="9525">
                <a:noFill/>
                <a:round/>
                <a:headEnd/>
                <a:tailEnd/>
              </a:ln>
            </p:spPr>
            <p:txBody>
              <a:bodyPr/>
              <a:lstStyle/>
              <a:p>
                <a:pPr>
                  <a:defRPr/>
                </a:pPr>
                <a:endParaRPr lang="en-US"/>
              </a:p>
            </p:txBody>
          </p:sp>
          <p:sp>
            <p:nvSpPr>
              <p:cNvPr id="553001" name="Freeform 41"/>
              <p:cNvSpPr>
                <a:spLocks/>
              </p:cNvSpPr>
              <p:nvPr/>
            </p:nvSpPr>
            <p:spPr bwMode="hidden">
              <a:xfrm>
                <a:off x="3646" y="2795"/>
                <a:ext cx="2112" cy="695"/>
              </a:xfrm>
              <a:custGeom>
                <a:avLst/>
                <a:gdLst/>
                <a:ahLst/>
                <a:cxnLst>
                  <a:cxn ang="0">
                    <a:pos x="2105" y="665"/>
                  </a:cxn>
                  <a:cxn ang="0">
                    <a:pos x="24" y="0"/>
                  </a:cxn>
                  <a:cxn ang="0">
                    <a:pos x="12" y="72"/>
                  </a:cxn>
                  <a:cxn ang="0">
                    <a:pos x="0" y="150"/>
                  </a:cxn>
                  <a:cxn ang="0">
                    <a:pos x="2105" y="695"/>
                  </a:cxn>
                  <a:cxn ang="0">
                    <a:pos x="2105" y="665"/>
                  </a:cxn>
                  <a:cxn ang="0">
                    <a:pos x="2105" y="665"/>
                  </a:cxn>
                </a:cxnLst>
                <a:rect l="0" t="0" r="r" b="b"/>
                <a:pathLst>
                  <a:path w="2105" h="695">
                    <a:moveTo>
                      <a:pt x="2105" y="665"/>
                    </a:moveTo>
                    <a:lnTo>
                      <a:pt x="24" y="0"/>
                    </a:lnTo>
                    <a:lnTo>
                      <a:pt x="12" y="72"/>
                    </a:lnTo>
                    <a:lnTo>
                      <a:pt x="0" y="150"/>
                    </a:lnTo>
                    <a:lnTo>
                      <a:pt x="2105" y="695"/>
                    </a:lnTo>
                    <a:lnTo>
                      <a:pt x="2105" y="665"/>
                    </a:lnTo>
                    <a:lnTo>
                      <a:pt x="2105" y="665"/>
                    </a:lnTo>
                    <a:close/>
                  </a:path>
                </a:pathLst>
              </a:custGeom>
              <a:gradFill rotWithShape="0">
                <a:gsLst>
                  <a:gs pos="0">
                    <a:schemeClr val="bg1"/>
                  </a:gs>
                  <a:gs pos="100000">
                    <a:schemeClr val="bg1">
                      <a:gamma/>
                      <a:tint val="90980"/>
                      <a:invGamma/>
                    </a:schemeClr>
                  </a:gs>
                </a:gsLst>
                <a:lin ang="0" scaled="1"/>
              </a:gradFill>
              <a:ln w="9525">
                <a:noFill/>
                <a:round/>
                <a:headEnd/>
                <a:tailEnd/>
              </a:ln>
            </p:spPr>
            <p:txBody>
              <a:bodyPr/>
              <a:lstStyle/>
              <a:p>
                <a:pPr>
                  <a:defRPr/>
                </a:pPr>
                <a:endParaRPr lang="en-US"/>
              </a:p>
            </p:txBody>
          </p:sp>
        </p:grpSp>
      </p:grpSp>
      <p:sp>
        <p:nvSpPr>
          <p:cNvPr id="553002" name="Rectangle 42"/>
          <p:cNvSpPr>
            <a:spLocks noGrp="1" noChangeArrowheads="1"/>
          </p:cNvSpPr>
          <p:nvPr>
            <p:ph type="title"/>
          </p:nvPr>
        </p:nvSpPr>
        <p:spPr bwMode="auto">
          <a:xfrm>
            <a:off x="457507" y="278069"/>
            <a:ext cx="8228986" cy="1143000"/>
          </a:xfrm>
          <a:prstGeom prst="rect">
            <a:avLst/>
          </a:prstGeom>
          <a:noFill/>
          <a:ln w="9525">
            <a:noFill/>
            <a:miter lim="800000"/>
            <a:headEnd/>
            <a:tailEnd/>
          </a:ln>
          <a:effectLst/>
        </p:spPr>
        <p:txBody>
          <a:bodyPr vert="horz" wrap="square" lIns="91431" tIns="45716" rIns="91431" bIns="45716" numCol="1" anchor="ctr" anchorCtr="0" compatLnSpc="1">
            <a:prstTxWarp prst="textNoShape">
              <a:avLst/>
            </a:prstTxWarp>
          </a:bodyPr>
          <a:lstStyle/>
          <a:p>
            <a:pPr lvl="0"/>
            <a:r>
              <a:rPr lang="en-US"/>
              <a:t>Click to edit Master title style</a:t>
            </a:r>
          </a:p>
        </p:txBody>
      </p:sp>
      <p:sp>
        <p:nvSpPr>
          <p:cNvPr id="553003" name="Rectangle 43"/>
          <p:cNvSpPr>
            <a:spLocks noGrp="1" noChangeArrowheads="1"/>
          </p:cNvSpPr>
          <p:nvPr>
            <p:ph type="body" idx="1"/>
          </p:nvPr>
        </p:nvSpPr>
        <p:spPr bwMode="auto">
          <a:xfrm>
            <a:off x="457507" y="1600814"/>
            <a:ext cx="8228986" cy="4530521"/>
          </a:xfrm>
          <a:prstGeom prst="rect">
            <a:avLst/>
          </a:prstGeom>
          <a:noFill/>
          <a:ln w="9525">
            <a:noFill/>
            <a:miter lim="800000"/>
            <a:headEnd/>
            <a:tailEnd/>
          </a:ln>
          <a:effectLst/>
        </p:spPr>
        <p:txBody>
          <a:bodyPr vert="horz" wrap="square" lIns="91431" tIns="45716" rIns="91431" bIns="45716"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53004" name="Rectangle 44"/>
          <p:cNvSpPr>
            <a:spLocks noGrp="1" noChangeArrowheads="1"/>
          </p:cNvSpPr>
          <p:nvPr>
            <p:ph type="dt" sz="half" idx="2"/>
          </p:nvPr>
        </p:nvSpPr>
        <p:spPr bwMode="auto">
          <a:xfrm>
            <a:off x="457508" y="6243484"/>
            <a:ext cx="2134009" cy="457815"/>
          </a:xfrm>
          <a:prstGeom prst="rect">
            <a:avLst/>
          </a:prstGeom>
          <a:noFill/>
          <a:ln w="9525">
            <a:noFill/>
            <a:miter lim="800000"/>
            <a:headEnd/>
            <a:tailEnd/>
          </a:ln>
          <a:effectLst/>
        </p:spPr>
        <p:txBody>
          <a:bodyPr vert="horz" wrap="square" lIns="91431" tIns="45716" rIns="91431" bIns="45716" numCol="1" anchor="b" anchorCtr="0" compatLnSpc="1">
            <a:prstTxWarp prst="textNoShape">
              <a:avLst/>
            </a:prstTxWarp>
          </a:bodyPr>
          <a:lstStyle>
            <a:lvl1pPr eaLnBrk="1" hangingPunct="1">
              <a:defRPr sz="1200">
                <a:effectLst>
                  <a:outerShdw blurRad="38100" dist="38100" dir="2700000" algn="tl">
                    <a:srgbClr val="000000"/>
                  </a:outerShdw>
                </a:effectLst>
              </a:defRPr>
            </a:lvl1pPr>
          </a:lstStyle>
          <a:p>
            <a:endParaRPr lang="en-US"/>
          </a:p>
        </p:txBody>
      </p:sp>
      <p:sp>
        <p:nvSpPr>
          <p:cNvPr id="553005" name="Rectangle 45"/>
          <p:cNvSpPr>
            <a:spLocks noGrp="1" noChangeArrowheads="1"/>
          </p:cNvSpPr>
          <p:nvPr>
            <p:ph type="ftr" sz="quarter" idx="3"/>
          </p:nvPr>
        </p:nvSpPr>
        <p:spPr bwMode="auto">
          <a:xfrm>
            <a:off x="3124252" y="6248093"/>
            <a:ext cx="2895498" cy="457815"/>
          </a:xfrm>
          <a:prstGeom prst="rect">
            <a:avLst/>
          </a:prstGeom>
          <a:noFill/>
          <a:ln w="9525">
            <a:noFill/>
            <a:miter lim="800000"/>
            <a:headEnd/>
            <a:tailEnd/>
          </a:ln>
          <a:effectLst/>
        </p:spPr>
        <p:txBody>
          <a:bodyPr vert="horz" wrap="square" lIns="91431" tIns="45716" rIns="91431" bIns="45716" numCol="1" anchor="b" anchorCtr="0" compatLnSpc="1">
            <a:prstTxWarp prst="textNoShape">
              <a:avLst/>
            </a:prstTxWarp>
          </a:bodyPr>
          <a:lstStyle>
            <a:lvl1pPr algn="ctr" eaLnBrk="1" hangingPunct="1">
              <a:defRPr sz="1200">
                <a:effectLst>
                  <a:outerShdw blurRad="38100" dist="38100" dir="2700000" algn="tl">
                    <a:srgbClr val="000000"/>
                  </a:outerShdw>
                </a:effectLst>
              </a:defRPr>
            </a:lvl1pPr>
          </a:lstStyle>
          <a:p>
            <a:r>
              <a:rPr lang="en-US"/>
              <a:t>Training Topic #79</a:t>
            </a:r>
          </a:p>
        </p:txBody>
      </p:sp>
      <p:sp>
        <p:nvSpPr>
          <p:cNvPr id="553006" name="Rectangle 46"/>
          <p:cNvSpPr>
            <a:spLocks noGrp="1" noChangeArrowheads="1"/>
          </p:cNvSpPr>
          <p:nvPr>
            <p:ph type="sldNum" sz="quarter" idx="4"/>
          </p:nvPr>
        </p:nvSpPr>
        <p:spPr bwMode="auto">
          <a:xfrm>
            <a:off x="6552484" y="6243484"/>
            <a:ext cx="2134009" cy="457815"/>
          </a:xfrm>
          <a:prstGeom prst="rect">
            <a:avLst/>
          </a:prstGeom>
          <a:noFill/>
          <a:ln w="9525">
            <a:noFill/>
            <a:miter lim="800000"/>
            <a:headEnd/>
            <a:tailEnd/>
          </a:ln>
          <a:effectLst/>
        </p:spPr>
        <p:txBody>
          <a:bodyPr vert="horz" wrap="square" lIns="91431" tIns="45716" rIns="91431" bIns="45716" numCol="1" anchor="b" anchorCtr="0" compatLnSpc="1">
            <a:prstTxWarp prst="textNoShape">
              <a:avLst/>
            </a:prstTxWarp>
          </a:bodyPr>
          <a:lstStyle>
            <a:lvl1pPr algn="r" eaLnBrk="1" hangingPunct="1">
              <a:defRPr sz="1200">
                <a:effectLst>
                  <a:outerShdw blurRad="38100" dist="38100" dir="2700000" algn="tl">
                    <a:srgbClr val="000000"/>
                  </a:outerShdw>
                </a:effectLst>
              </a:defRPr>
            </a:lvl1pPr>
          </a:lstStyle>
          <a:p>
            <a:fld id="{0073E8C2-8F64-4F09-A435-6332CAC922E3}" type="slidenum">
              <a:rPr lang="en-US"/>
              <a:pPr/>
              <a:t>‹#›</a:t>
            </a:fld>
            <a:endParaRPr lang="en-US"/>
          </a:p>
        </p:txBody>
      </p:sp>
      <p:sp>
        <p:nvSpPr>
          <p:cNvPr id="553007" name="Text Box 47"/>
          <p:cNvSpPr txBox="1">
            <a:spLocks noChangeArrowheads="1"/>
          </p:cNvSpPr>
          <p:nvPr userDrawn="1"/>
        </p:nvSpPr>
        <p:spPr bwMode="auto">
          <a:xfrm>
            <a:off x="8542179" y="6538452"/>
            <a:ext cx="592610" cy="243182"/>
          </a:xfrm>
          <a:prstGeom prst="rect">
            <a:avLst/>
          </a:prstGeom>
          <a:noFill/>
          <a:ln w="9525">
            <a:noFill/>
            <a:miter lim="800000"/>
            <a:headEnd/>
            <a:tailEnd/>
          </a:ln>
          <a:effectLst/>
        </p:spPr>
        <p:txBody>
          <a:bodyPr lIns="88432" tIns="44215" rIns="88432" bIns="44215">
            <a:spAutoFit/>
          </a:bodyPr>
          <a:lstStyle/>
          <a:p>
            <a:pPr>
              <a:spcBef>
                <a:spcPct val="50000"/>
              </a:spcBef>
              <a:defRPr/>
            </a:pPr>
            <a:fld id="{5B652FC2-3129-4689-AB82-BD6BA0DD842D}" type="slidenum">
              <a:rPr lang="en-US" sz="1000" b="1" i="1">
                <a:solidFill>
                  <a:schemeClr val="bg1"/>
                </a:solidFill>
              </a:rPr>
              <a:pPr>
                <a:spcBef>
                  <a:spcPct val="50000"/>
                </a:spcBef>
                <a:defRPr/>
              </a:pPr>
              <a:t>‹#›</a:t>
            </a:fld>
            <a:endParaRPr lang="en-US" sz="1000" b="1" i="1">
              <a:solidFill>
                <a:schemeClr val="bg1"/>
              </a:solidFill>
            </a:endParaRPr>
          </a:p>
        </p:txBody>
      </p:sp>
    </p:spTree>
    <p:extLst>
      <p:ext uri="{BB962C8B-B14F-4D97-AF65-F5344CB8AC3E}">
        <p14:creationId xmlns:p14="http://schemas.microsoft.com/office/powerpoint/2010/main" val="3159058556"/>
      </p:ext>
    </p:extLst>
  </p:cSld>
  <p:clrMap bg1="dk2" tx1="lt1" bg2="dk1" tx2="lt2" accent1="accent1" accent2="accent2" accent3="accent3" accent4="accent4" accent5="accent5" accent6="accent6" hlink="hlink" folHlink="folHlink"/>
  <p:sldLayoutIdLst>
    <p:sldLayoutId id="2147483677" r:id="rId1"/>
    <p:sldLayoutId id="2147483678" r:id="rId2"/>
    <p:sldLayoutId id="2147483679" r:id="rId3"/>
    <p:sldLayoutId id="2147483680" r:id="rId4"/>
    <p:sldLayoutId id="2147483681" r:id="rId5"/>
    <p:sldLayoutId id="2147483682" r:id="rId6"/>
    <p:sldLayoutId id="2147483683" r:id="rId7"/>
    <p:sldLayoutId id="2147483684" r:id="rId8"/>
    <p:sldLayoutId id="2147483685" r:id="rId9"/>
    <p:sldLayoutId id="2147483686" r:id="rId10"/>
    <p:sldLayoutId id="2147483687" r:id="rId11"/>
  </p:sldLayoutIdLst>
  <p:txStyles>
    <p:titleStyle>
      <a:lvl1pPr algn="ctr" defTabSz="913676" rtl="0" eaLnBrk="0" fontAlgn="base" hangingPunct="0">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ctr" defTabSz="913676"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2pPr>
      <a:lvl3pPr algn="ctr" defTabSz="913676"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3pPr>
      <a:lvl4pPr algn="ctr" defTabSz="913676"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4pPr>
      <a:lvl5pPr algn="ctr" defTabSz="913676"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5pPr>
      <a:lvl6pPr marL="442250" algn="ctr" defTabSz="913676" rtl="0" fontAlgn="base">
        <a:spcBef>
          <a:spcPct val="0"/>
        </a:spcBef>
        <a:spcAft>
          <a:spcPct val="0"/>
        </a:spcAft>
        <a:defRPr sz="4400">
          <a:solidFill>
            <a:schemeClr val="tx2"/>
          </a:solidFill>
          <a:effectLst>
            <a:outerShdw blurRad="38100" dist="38100" dir="2700000" algn="tl">
              <a:srgbClr val="000000"/>
            </a:outerShdw>
          </a:effectLst>
          <a:latin typeface="Arial" charset="0"/>
        </a:defRPr>
      </a:lvl6pPr>
      <a:lvl7pPr marL="884499" algn="ctr" defTabSz="913676" rtl="0" fontAlgn="base">
        <a:spcBef>
          <a:spcPct val="0"/>
        </a:spcBef>
        <a:spcAft>
          <a:spcPct val="0"/>
        </a:spcAft>
        <a:defRPr sz="4400">
          <a:solidFill>
            <a:schemeClr val="tx2"/>
          </a:solidFill>
          <a:effectLst>
            <a:outerShdw blurRad="38100" dist="38100" dir="2700000" algn="tl">
              <a:srgbClr val="000000"/>
            </a:outerShdw>
          </a:effectLst>
          <a:latin typeface="Arial" charset="0"/>
        </a:defRPr>
      </a:lvl7pPr>
      <a:lvl8pPr marL="1326749" algn="ctr" defTabSz="913676" rtl="0" fontAlgn="base">
        <a:spcBef>
          <a:spcPct val="0"/>
        </a:spcBef>
        <a:spcAft>
          <a:spcPct val="0"/>
        </a:spcAft>
        <a:defRPr sz="4400">
          <a:solidFill>
            <a:schemeClr val="tx2"/>
          </a:solidFill>
          <a:effectLst>
            <a:outerShdw blurRad="38100" dist="38100" dir="2700000" algn="tl">
              <a:srgbClr val="000000"/>
            </a:outerShdw>
          </a:effectLst>
          <a:latin typeface="Arial" charset="0"/>
        </a:defRPr>
      </a:lvl8pPr>
      <a:lvl9pPr marL="1768998" algn="ctr" defTabSz="913676" rtl="0" fontAlgn="base">
        <a:spcBef>
          <a:spcPct val="0"/>
        </a:spcBef>
        <a:spcAft>
          <a:spcPct val="0"/>
        </a:spcAft>
        <a:defRPr sz="4400">
          <a:solidFill>
            <a:schemeClr val="tx2"/>
          </a:solidFill>
          <a:effectLst>
            <a:outerShdw blurRad="38100" dist="38100" dir="2700000" algn="tl">
              <a:srgbClr val="000000"/>
            </a:outerShdw>
          </a:effectLst>
          <a:latin typeface="Arial" charset="0"/>
        </a:defRPr>
      </a:lvl9pPr>
    </p:titleStyle>
    <p:bodyStyle>
      <a:lvl1pPr marL="342437" indent="-342437" algn="l" defTabSz="913676" rtl="0" eaLnBrk="0" fontAlgn="base" hangingPunct="0">
        <a:spcBef>
          <a:spcPct val="20000"/>
        </a:spcBef>
        <a:spcAft>
          <a:spcPct val="0"/>
        </a:spcAft>
        <a:buClr>
          <a:schemeClr val="hlink"/>
        </a:buClr>
        <a:buSzPct val="90000"/>
        <a:buFont typeface="Wingdings" pitchFamily="2" charset="2"/>
        <a:buBlip>
          <a:blip r:embed="rId13"/>
        </a:buBlip>
        <a:defRPr sz="3200">
          <a:solidFill>
            <a:schemeClr val="tx1"/>
          </a:solidFill>
          <a:effectLst>
            <a:outerShdw blurRad="38100" dist="38100" dir="2700000" algn="tl">
              <a:srgbClr val="000000"/>
            </a:outerShdw>
          </a:effectLst>
          <a:latin typeface="+mn-lt"/>
          <a:ea typeface="+mn-ea"/>
          <a:cs typeface="+mn-cs"/>
        </a:defRPr>
      </a:lvl1pPr>
      <a:lvl2pPr marL="743225" indent="-285620" algn="l" defTabSz="913676" rtl="0" eaLnBrk="0" fontAlgn="base" hangingPunct="0">
        <a:spcBef>
          <a:spcPct val="20000"/>
        </a:spcBef>
        <a:spcAft>
          <a:spcPct val="0"/>
        </a:spcAft>
        <a:buChar char="–"/>
        <a:defRPr sz="2800">
          <a:solidFill>
            <a:schemeClr val="tx1"/>
          </a:solidFill>
          <a:effectLst>
            <a:outerShdw blurRad="38100" dist="38100" dir="2700000" algn="tl">
              <a:srgbClr val="000000"/>
            </a:outerShdw>
          </a:effectLst>
          <a:latin typeface="+mn-lt"/>
        </a:defRPr>
      </a:lvl2pPr>
      <a:lvl3pPr marL="1142478" indent="-228803" algn="l" defTabSz="913676" rtl="0" eaLnBrk="0" fontAlgn="base" hangingPunct="0">
        <a:spcBef>
          <a:spcPct val="20000"/>
        </a:spcBef>
        <a:spcAft>
          <a:spcPct val="0"/>
        </a:spcAft>
        <a:buClr>
          <a:schemeClr val="accent2"/>
        </a:buClr>
        <a:buSzPct val="90000"/>
        <a:buFont typeface="Wingdings" pitchFamily="2" charset="2"/>
        <a:buBlip>
          <a:blip r:embed="rId14"/>
        </a:buBlip>
        <a:defRPr sz="2400">
          <a:solidFill>
            <a:schemeClr val="tx1"/>
          </a:solidFill>
          <a:effectLst>
            <a:outerShdw blurRad="38100" dist="38100" dir="2700000" algn="tl">
              <a:srgbClr val="000000"/>
            </a:outerShdw>
          </a:effectLst>
          <a:latin typeface="+mn-lt"/>
        </a:defRPr>
      </a:lvl3pPr>
      <a:lvl4pPr marL="1600083" indent="-228803" algn="l" defTabSz="913676" rtl="0" eaLnBrk="0" fontAlgn="base" hangingPunct="0">
        <a:spcBef>
          <a:spcPct val="20000"/>
        </a:spcBef>
        <a:spcAft>
          <a:spcPct val="0"/>
        </a:spcAft>
        <a:buChar char="–"/>
        <a:defRPr sz="2000">
          <a:solidFill>
            <a:schemeClr val="tx1"/>
          </a:solidFill>
          <a:effectLst>
            <a:outerShdw blurRad="38100" dist="38100" dir="2700000" algn="tl">
              <a:srgbClr val="000000"/>
            </a:outerShdw>
          </a:effectLst>
          <a:latin typeface="+mn-lt"/>
        </a:defRPr>
      </a:lvl4pPr>
      <a:lvl5pPr marL="2057689" indent="-228803" algn="l" defTabSz="913676" rtl="0" eaLnBrk="0" fontAlgn="base" hangingPunct="0">
        <a:spcBef>
          <a:spcPct val="20000"/>
        </a:spcBef>
        <a:spcAft>
          <a:spcPct val="0"/>
        </a:spcAft>
        <a:buClr>
          <a:schemeClr val="folHlink"/>
        </a:buClr>
        <a:buSzPct val="90000"/>
        <a:buFont typeface="Wingdings" pitchFamily="2" charset="2"/>
        <a:buBlip>
          <a:blip r:embed="rId15"/>
        </a:buBlip>
        <a:defRPr sz="2000">
          <a:solidFill>
            <a:schemeClr val="tx1"/>
          </a:solidFill>
          <a:effectLst>
            <a:outerShdw blurRad="38100" dist="38100" dir="2700000" algn="tl">
              <a:srgbClr val="000000"/>
            </a:outerShdw>
          </a:effectLst>
          <a:latin typeface="+mn-lt"/>
        </a:defRPr>
      </a:lvl5pPr>
      <a:lvl6pPr marL="2499938" indent="-228803" algn="l" defTabSz="913676" rtl="0" fontAlgn="base">
        <a:spcBef>
          <a:spcPct val="20000"/>
        </a:spcBef>
        <a:spcAft>
          <a:spcPct val="0"/>
        </a:spcAft>
        <a:buClr>
          <a:schemeClr val="folHlink"/>
        </a:buClr>
        <a:buSzPct val="90000"/>
        <a:buFont typeface="Wingdings" pitchFamily="2" charset="2"/>
        <a:buBlip>
          <a:blip r:embed="rId15"/>
        </a:buBlip>
        <a:defRPr sz="2000">
          <a:solidFill>
            <a:schemeClr val="tx1"/>
          </a:solidFill>
          <a:effectLst>
            <a:outerShdw blurRad="38100" dist="38100" dir="2700000" algn="tl">
              <a:srgbClr val="000000"/>
            </a:outerShdw>
          </a:effectLst>
          <a:latin typeface="+mn-lt"/>
        </a:defRPr>
      </a:lvl6pPr>
      <a:lvl7pPr marL="2942188" indent="-228803" algn="l" defTabSz="913676" rtl="0" fontAlgn="base">
        <a:spcBef>
          <a:spcPct val="20000"/>
        </a:spcBef>
        <a:spcAft>
          <a:spcPct val="0"/>
        </a:spcAft>
        <a:buClr>
          <a:schemeClr val="folHlink"/>
        </a:buClr>
        <a:buSzPct val="90000"/>
        <a:buFont typeface="Wingdings" pitchFamily="2" charset="2"/>
        <a:buBlip>
          <a:blip r:embed="rId15"/>
        </a:buBlip>
        <a:defRPr sz="2000">
          <a:solidFill>
            <a:schemeClr val="tx1"/>
          </a:solidFill>
          <a:effectLst>
            <a:outerShdw blurRad="38100" dist="38100" dir="2700000" algn="tl">
              <a:srgbClr val="000000"/>
            </a:outerShdw>
          </a:effectLst>
          <a:latin typeface="+mn-lt"/>
        </a:defRPr>
      </a:lvl7pPr>
      <a:lvl8pPr marL="3384438" indent="-228803" algn="l" defTabSz="913676" rtl="0" fontAlgn="base">
        <a:spcBef>
          <a:spcPct val="20000"/>
        </a:spcBef>
        <a:spcAft>
          <a:spcPct val="0"/>
        </a:spcAft>
        <a:buClr>
          <a:schemeClr val="folHlink"/>
        </a:buClr>
        <a:buSzPct val="90000"/>
        <a:buFont typeface="Wingdings" pitchFamily="2" charset="2"/>
        <a:buBlip>
          <a:blip r:embed="rId15"/>
        </a:buBlip>
        <a:defRPr sz="2000">
          <a:solidFill>
            <a:schemeClr val="tx1"/>
          </a:solidFill>
          <a:effectLst>
            <a:outerShdw blurRad="38100" dist="38100" dir="2700000" algn="tl">
              <a:srgbClr val="000000"/>
            </a:outerShdw>
          </a:effectLst>
          <a:latin typeface="+mn-lt"/>
        </a:defRPr>
      </a:lvl8pPr>
      <a:lvl9pPr marL="3826687" indent="-228803" algn="l" defTabSz="913676" rtl="0" fontAlgn="base">
        <a:spcBef>
          <a:spcPct val="20000"/>
        </a:spcBef>
        <a:spcAft>
          <a:spcPct val="0"/>
        </a:spcAft>
        <a:buClr>
          <a:schemeClr val="folHlink"/>
        </a:buClr>
        <a:buSzPct val="90000"/>
        <a:buFont typeface="Wingdings" pitchFamily="2" charset="2"/>
        <a:buBlip>
          <a:blip r:embed="rId15"/>
        </a:buBlip>
        <a:defRPr sz="2000">
          <a:solidFill>
            <a:schemeClr val="tx1"/>
          </a:solidFill>
          <a:effectLst>
            <a:outerShdw blurRad="38100" dist="38100" dir="2700000" algn="tl">
              <a:srgbClr val="000000"/>
            </a:outerShdw>
          </a:effectLst>
          <a:latin typeface="+mn-lt"/>
        </a:defRPr>
      </a:lvl9pPr>
    </p:bodyStyle>
    <p:otherStyle>
      <a:defPPr>
        <a:defRPr lang="en-US"/>
      </a:defPPr>
      <a:lvl1pPr marL="0" algn="l" defTabSz="884499" rtl="0" eaLnBrk="1" latinLnBrk="0" hangingPunct="1">
        <a:defRPr sz="1700" kern="1200">
          <a:solidFill>
            <a:schemeClr val="tx1"/>
          </a:solidFill>
          <a:latin typeface="+mn-lt"/>
          <a:ea typeface="+mn-ea"/>
          <a:cs typeface="+mn-cs"/>
        </a:defRPr>
      </a:lvl1pPr>
      <a:lvl2pPr marL="442250" algn="l" defTabSz="884499" rtl="0" eaLnBrk="1" latinLnBrk="0" hangingPunct="1">
        <a:defRPr sz="1700" kern="1200">
          <a:solidFill>
            <a:schemeClr val="tx1"/>
          </a:solidFill>
          <a:latin typeface="+mn-lt"/>
          <a:ea typeface="+mn-ea"/>
          <a:cs typeface="+mn-cs"/>
        </a:defRPr>
      </a:lvl2pPr>
      <a:lvl3pPr marL="884499" algn="l" defTabSz="884499" rtl="0" eaLnBrk="1" latinLnBrk="0" hangingPunct="1">
        <a:defRPr sz="1700" kern="1200">
          <a:solidFill>
            <a:schemeClr val="tx1"/>
          </a:solidFill>
          <a:latin typeface="+mn-lt"/>
          <a:ea typeface="+mn-ea"/>
          <a:cs typeface="+mn-cs"/>
        </a:defRPr>
      </a:lvl3pPr>
      <a:lvl4pPr marL="1326749" algn="l" defTabSz="884499" rtl="0" eaLnBrk="1" latinLnBrk="0" hangingPunct="1">
        <a:defRPr sz="1700" kern="1200">
          <a:solidFill>
            <a:schemeClr val="tx1"/>
          </a:solidFill>
          <a:latin typeface="+mn-lt"/>
          <a:ea typeface="+mn-ea"/>
          <a:cs typeface="+mn-cs"/>
        </a:defRPr>
      </a:lvl4pPr>
      <a:lvl5pPr marL="1768998" algn="l" defTabSz="884499" rtl="0" eaLnBrk="1" latinLnBrk="0" hangingPunct="1">
        <a:defRPr sz="1700" kern="1200">
          <a:solidFill>
            <a:schemeClr val="tx1"/>
          </a:solidFill>
          <a:latin typeface="+mn-lt"/>
          <a:ea typeface="+mn-ea"/>
          <a:cs typeface="+mn-cs"/>
        </a:defRPr>
      </a:lvl5pPr>
      <a:lvl6pPr marL="2211248" algn="l" defTabSz="884499" rtl="0" eaLnBrk="1" latinLnBrk="0" hangingPunct="1">
        <a:defRPr sz="1700" kern="1200">
          <a:solidFill>
            <a:schemeClr val="tx1"/>
          </a:solidFill>
          <a:latin typeface="+mn-lt"/>
          <a:ea typeface="+mn-ea"/>
          <a:cs typeface="+mn-cs"/>
        </a:defRPr>
      </a:lvl6pPr>
      <a:lvl7pPr marL="2653497" algn="l" defTabSz="884499" rtl="0" eaLnBrk="1" latinLnBrk="0" hangingPunct="1">
        <a:defRPr sz="1700" kern="1200">
          <a:solidFill>
            <a:schemeClr val="tx1"/>
          </a:solidFill>
          <a:latin typeface="+mn-lt"/>
          <a:ea typeface="+mn-ea"/>
          <a:cs typeface="+mn-cs"/>
        </a:defRPr>
      </a:lvl7pPr>
      <a:lvl8pPr marL="3095747" algn="l" defTabSz="884499" rtl="0" eaLnBrk="1" latinLnBrk="0" hangingPunct="1">
        <a:defRPr sz="1700" kern="1200">
          <a:solidFill>
            <a:schemeClr val="tx1"/>
          </a:solidFill>
          <a:latin typeface="+mn-lt"/>
          <a:ea typeface="+mn-ea"/>
          <a:cs typeface="+mn-cs"/>
        </a:defRPr>
      </a:lvl8pPr>
      <a:lvl9pPr marL="3537996" algn="l" defTabSz="884499" rtl="0" eaLnBrk="1" latinLnBrk="0" hangingPunct="1">
        <a:defRPr sz="17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4.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4.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4.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46">
            <a:extLst>
              <a:ext uri="{FF2B5EF4-FFF2-40B4-BE49-F238E27FC236}">
                <a16:creationId xmlns:a16="http://schemas.microsoft.com/office/drawing/2014/main" id="{9EF6F9CA-FF84-E741-DAD1-2883B86B2424}"/>
              </a:ext>
            </a:extLst>
          </p:cNvPr>
          <p:cNvSpPr>
            <a:spLocks noGrp="1" noChangeArrowheads="1"/>
          </p:cNvSpPr>
          <p:nvPr>
            <p:ph type="sldNum" sz="quarter" idx="4"/>
          </p:nvPr>
        </p:nvSpPr>
        <p:spPr/>
        <p:txBody>
          <a:bodyPr/>
          <a:lstStyle/>
          <a:p>
            <a:fld id="{FAD01D8E-8DE8-4D53-8BA0-11784624CE7B}" type="slidenum">
              <a:rPr lang="en-US" altLang="en-US"/>
              <a:pPr/>
              <a:t>1</a:t>
            </a:fld>
            <a:endParaRPr lang="en-US" altLang="en-US"/>
          </a:p>
        </p:txBody>
      </p:sp>
      <p:sp>
        <p:nvSpPr>
          <p:cNvPr id="27650" name="Rectangle 2">
            <a:extLst>
              <a:ext uri="{FF2B5EF4-FFF2-40B4-BE49-F238E27FC236}">
                <a16:creationId xmlns:a16="http://schemas.microsoft.com/office/drawing/2014/main" id="{CFA2117A-929D-EC32-BAAD-5EED012080B7}"/>
              </a:ext>
            </a:extLst>
          </p:cNvPr>
          <p:cNvSpPr>
            <a:spLocks noGrp="1" noChangeArrowheads="1"/>
          </p:cNvSpPr>
          <p:nvPr>
            <p:ph type="ctrTitle"/>
          </p:nvPr>
        </p:nvSpPr>
        <p:spPr>
          <a:xfrm>
            <a:off x="457200" y="2233136"/>
            <a:ext cx="8077200" cy="1477328"/>
          </a:xfrm>
        </p:spPr>
        <p:txBody>
          <a:bodyPr>
            <a:spAutoFit/>
          </a:bodyPr>
          <a:lstStyle/>
          <a:p>
            <a:r>
              <a:rPr lang="en-US" altLang="en-US" sz="5400" b="1" dirty="0">
                <a:solidFill>
                  <a:srgbClr val="FFFFFF"/>
                </a:solidFill>
              </a:rPr>
              <a:t>Our Relationship To Sin</a:t>
            </a:r>
            <a:br>
              <a:rPr lang="en-US" altLang="en-US" sz="5400" b="1" dirty="0">
                <a:solidFill>
                  <a:srgbClr val="FFFFFF"/>
                </a:solidFill>
              </a:rPr>
            </a:br>
            <a:r>
              <a:rPr lang="en-US" altLang="en-US" sz="3600" b="1" dirty="0">
                <a:solidFill>
                  <a:srgbClr val="FFFFFF"/>
                </a:solidFill>
              </a:rPr>
              <a:t>Genesis 3:1-19</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 name="Slide Number Placeholder 5">
            <a:extLst>
              <a:ext uri="{FF2B5EF4-FFF2-40B4-BE49-F238E27FC236}">
                <a16:creationId xmlns:a16="http://schemas.microsoft.com/office/drawing/2014/main" id="{098C6BB1-9BBF-70B8-FC1C-BD90F6C5A20B}"/>
              </a:ext>
            </a:extLst>
          </p:cNvPr>
          <p:cNvSpPr>
            <a:spLocks noGrp="1"/>
          </p:cNvSpPr>
          <p:nvPr>
            <p:ph type="sldNum" sz="quarter" idx="12"/>
          </p:nvPr>
        </p:nvSpPr>
        <p:spPr/>
        <p:txBody>
          <a:bodyPr/>
          <a:lstStyle/>
          <a:p>
            <a:fld id="{4275BFB6-AAE8-4970-A74B-A7B474098C2F}" type="slidenum">
              <a:rPr lang="en-US" altLang="en-US"/>
              <a:pPr/>
              <a:t>10</a:t>
            </a:fld>
            <a:endParaRPr lang="en-US" altLang="en-US"/>
          </a:p>
        </p:txBody>
      </p:sp>
      <p:sp>
        <p:nvSpPr>
          <p:cNvPr id="105474" name="Rectangle 2">
            <a:extLst>
              <a:ext uri="{FF2B5EF4-FFF2-40B4-BE49-F238E27FC236}">
                <a16:creationId xmlns:a16="http://schemas.microsoft.com/office/drawing/2014/main" id="{13E658A8-EB1D-A05D-BC20-1FBEACA79702}"/>
              </a:ext>
            </a:extLst>
          </p:cNvPr>
          <p:cNvSpPr>
            <a:spLocks noGrp="1" noChangeArrowheads="1"/>
          </p:cNvSpPr>
          <p:nvPr>
            <p:ph type="title"/>
          </p:nvPr>
        </p:nvSpPr>
        <p:spPr>
          <a:xfrm>
            <a:off x="457200" y="125413"/>
            <a:ext cx="8229600" cy="788987"/>
          </a:xfrm>
        </p:spPr>
        <p:txBody>
          <a:bodyPr>
            <a:spAutoFit/>
          </a:bodyPr>
          <a:lstStyle/>
          <a:p>
            <a:r>
              <a:rPr lang="en-US" altLang="en-US" b="1"/>
              <a:t>Relationships With Sin</a:t>
            </a:r>
          </a:p>
        </p:txBody>
      </p:sp>
      <p:sp>
        <p:nvSpPr>
          <p:cNvPr id="105475" name="Rectangle 3">
            <a:extLst>
              <a:ext uri="{FF2B5EF4-FFF2-40B4-BE49-F238E27FC236}">
                <a16:creationId xmlns:a16="http://schemas.microsoft.com/office/drawing/2014/main" id="{62770928-78AC-21A6-5E07-72152F7248FC}"/>
              </a:ext>
            </a:extLst>
          </p:cNvPr>
          <p:cNvSpPr>
            <a:spLocks noGrp="1" noChangeArrowheads="1"/>
          </p:cNvSpPr>
          <p:nvPr>
            <p:ph type="body" idx="1"/>
          </p:nvPr>
        </p:nvSpPr>
        <p:spPr>
          <a:xfrm>
            <a:off x="-36576" y="1447800"/>
            <a:ext cx="9220200" cy="5078313"/>
          </a:xfrm>
        </p:spPr>
        <p:txBody>
          <a:bodyPr wrap="square">
            <a:spAutoFit/>
          </a:bodyPr>
          <a:lstStyle/>
          <a:p>
            <a:pPr>
              <a:spcBef>
                <a:spcPts val="0"/>
              </a:spcBef>
            </a:pPr>
            <a:r>
              <a:rPr lang="en-US" altLang="en-US" sz="3600" b="1" dirty="0"/>
              <a:t>Fleeing from sin</a:t>
            </a:r>
          </a:p>
          <a:p>
            <a:pPr lvl="1">
              <a:spcBef>
                <a:spcPts val="0"/>
              </a:spcBef>
            </a:pPr>
            <a:r>
              <a:rPr lang="en-US" altLang="en-US" sz="3600" b="1" dirty="0"/>
              <a:t>Genesis 39:7-12 – “fled and got out”</a:t>
            </a:r>
          </a:p>
          <a:p>
            <a:pPr lvl="1">
              <a:spcBef>
                <a:spcPts val="0"/>
              </a:spcBef>
            </a:pPr>
            <a:r>
              <a:rPr lang="en-US" altLang="en-US" sz="3600" b="1" dirty="0"/>
              <a:t>I Corinthians 10:14 – “flee from idolatry”</a:t>
            </a:r>
          </a:p>
          <a:p>
            <a:pPr lvl="1">
              <a:spcBef>
                <a:spcPts val="0"/>
              </a:spcBef>
            </a:pPr>
            <a:r>
              <a:rPr lang="en-US" altLang="en-US" sz="3600" b="1" dirty="0"/>
              <a:t>I Corinthians 6:18 – “Flee from sexual immorality”</a:t>
            </a:r>
          </a:p>
          <a:p>
            <a:pPr lvl="1">
              <a:spcBef>
                <a:spcPts val="0"/>
              </a:spcBef>
            </a:pPr>
            <a:r>
              <a:rPr lang="en-US" altLang="en-US" sz="3600" b="1" dirty="0"/>
              <a:t>II Timothy 2:22 – “flee youthful passions”</a:t>
            </a:r>
          </a:p>
          <a:p>
            <a:pPr lvl="1">
              <a:spcBef>
                <a:spcPts val="0"/>
              </a:spcBef>
            </a:pPr>
            <a:r>
              <a:rPr lang="en-US" altLang="en-US" sz="3600" b="1" dirty="0"/>
              <a:t>I Timothy 6:11-12 – “flee these things”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547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0547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05475">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05475">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05475">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05475">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5475" grpId="0" build="p"/>
    </p:bldLst>
  </p:timing>
</p:sld>
</file>

<file path=ppt/slides/slide1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 name="Slide Number Placeholder 5">
            <a:extLst>
              <a:ext uri="{FF2B5EF4-FFF2-40B4-BE49-F238E27FC236}">
                <a16:creationId xmlns:a16="http://schemas.microsoft.com/office/drawing/2014/main" id="{61566A05-A7C2-5961-019F-1C9061AF4F9D}"/>
              </a:ext>
            </a:extLst>
          </p:cNvPr>
          <p:cNvSpPr>
            <a:spLocks noGrp="1"/>
          </p:cNvSpPr>
          <p:nvPr>
            <p:ph type="sldNum" sz="quarter" idx="12"/>
          </p:nvPr>
        </p:nvSpPr>
        <p:spPr/>
        <p:txBody>
          <a:bodyPr/>
          <a:lstStyle/>
          <a:p>
            <a:fld id="{4EC56E24-D14D-48D9-8AA4-D55CC18DC8B5}" type="slidenum">
              <a:rPr lang="en-US" altLang="en-US"/>
              <a:pPr/>
              <a:t>11</a:t>
            </a:fld>
            <a:endParaRPr lang="en-US" altLang="en-US"/>
          </a:p>
        </p:txBody>
      </p:sp>
      <p:sp>
        <p:nvSpPr>
          <p:cNvPr id="106498" name="Rectangle 2">
            <a:extLst>
              <a:ext uri="{FF2B5EF4-FFF2-40B4-BE49-F238E27FC236}">
                <a16:creationId xmlns:a16="http://schemas.microsoft.com/office/drawing/2014/main" id="{2BE84254-549C-FA8E-CAC6-6C0D52026890}"/>
              </a:ext>
            </a:extLst>
          </p:cNvPr>
          <p:cNvSpPr>
            <a:spLocks noGrp="1" noChangeArrowheads="1"/>
          </p:cNvSpPr>
          <p:nvPr>
            <p:ph type="title"/>
          </p:nvPr>
        </p:nvSpPr>
        <p:spPr>
          <a:xfrm>
            <a:off x="457200" y="125413"/>
            <a:ext cx="8229600" cy="788987"/>
          </a:xfrm>
        </p:spPr>
        <p:txBody>
          <a:bodyPr>
            <a:spAutoFit/>
          </a:bodyPr>
          <a:lstStyle/>
          <a:p>
            <a:r>
              <a:rPr lang="en-US" altLang="en-US" b="1" dirty="0"/>
              <a:t>Relationships With Sin</a:t>
            </a:r>
          </a:p>
        </p:txBody>
      </p:sp>
      <p:sp>
        <p:nvSpPr>
          <p:cNvPr id="106499" name="Rectangle 3">
            <a:extLst>
              <a:ext uri="{FF2B5EF4-FFF2-40B4-BE49-F238E27FC236}">
                <a16:creationId xmlns:a16="http://schemas.microsoft.com/office/drawing/2014/main" id="{6763F119-F035-9B46-D7E1-0F837D6EF822}"/>
              </a:ext>
            </a:extLst>
          </p:cNvPr>
          <p:cNvSpPr>
            <a:spLocks noGrp="1" noChangeArrowheads="1"/>
          </p:cNvSpPr>
          <p:nvPr>
            <p:ph type="body" idx="1"/>
          </p:nvPr>
        </p:nvSpPr>
        <p:spPr>
          <a:xfrm>
            <a:off x="152400" y="1447800"/>
            <a:ext cx="8839200" cy="4967514"/>
          </a:xfrm>
        </p:spPr>
        <p:txBody>
          <a:bodyPr wrap="square">
            <a:spAutoFit/>
          </a:bodyPr>
          <a:lstStyle/>
          <a:p>
            <a:r>
              <a:rPr lang="en-US" altLang="en-US" sz="3600" b="1" dirty="0"/>
              <a:t>Recovering from sin</a:t>
            </a:r>
          </a:p>
          <a:p>
            <a:pPr lvl="1"/>
            <a:r>
              <a:rPr lang="en-US" altLang="en-US" sz="3600" b="1" dirty="0"/>
              <a:t>Proverbs 3:1-7 – “let your heart keep my commandments”</a:t>
            </a:r>
          </a:p>
          <a:p>
            <a:pPr lvl="1"/>
            <a:r>
              <a:rPr lang="en-US" altLang="en-US" sz="3600" b="1" dirty="0"/>
              <a:t>Ezekiel 33:14-16 – “does what is just and right”</a:t>
            </a:r>
          </a:p>
          <a:p>
            <a:pPr lvl="1"/>
            <a:r>
              <a:rPr lang="en-US" altLang="en-US" sz="3600" b="1" dirty="0"/>
              <a:t>Acts 8:22 – “Repent … of this wickedness”</a:t>
            </a:r>
          </a:p>
          <a:p>
            <a:pPr lvl="1"/>
            <a:r>
              <a:rPr lang="en-US" altLang="en-US" sz="3600" b="1" dirty="0"/>
              <a:t>Acts 3:19 – “Repent … turn again”</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6499">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06499">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06499">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06499">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06499">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6499" grpId="0" uiExpand="1" build="p"/>
    </p:bldLst>
  </p:timing>
</p:sld>
</file>

<file path=ppt/slides/slide1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 name="Slide Number Placeholder 5">
            <a:extLst>
              <a:ext uri="{FF2B5EF4-FFF2-40B4-BE49-F238E27FC236}">
                <a16:creationId xmlns:a16="http://schemas.microsoft.com/office/drawing/2014/main" id="{DF8CC4A9-FC86-4C37-AFCB-10028478747B}"/>
              </a:ext>
            </a:extLst>
          </p:cNvPr>
          <p:cNvSpPr>
            <a:spLocks noGrp="1"/>
          </p:cNvSpPr>
          <p:nvPr>
            <p:ph type="sldNum" sz="quarter" idx="12"/>
          </p:nvPr>
        </p:nvSpPr>
        <p:spPr/>
        <p:txBody>
          <a:bodyPr/>
          <a:lstStyle/>
          <a:p>
            <a:fld id="{F23C797E-9EF2-431F-8E84-B1BECCCA8C8C}" type="slidenum">
              <a:rPr lang="en-US" altLang="en-US"/>
              <a:pPr/>
              <a:t>12</a:t>
            </a:fld>
            <a:endParaRPr lang="en-US" altLang="en-US"/>
          </a:p>
        </p:txBody>
      </p:sp>
      <p:sp>
        <p:nvSpPr>
          <p:cNvPr id="107522" name="Rectangle 2">
            <a:extLst>
              <a:ext uri="{FF2B5EF4-FFF2-40B4-BE49-F238E27FC236}">
                <a16:creationId xmlns:a16="http://schemas.microsoft.com/office/drawing/2014/main" id="{7736CABA-D633-F37D-FEF7-1AE0C5DAFC8A}"/>
              </a:ext>
            </a:extLst>
          </p:cNvPr>
          <p:cNvSpPr>
            <a:spLocks noGrp="1" noChangeArrowheads="1"/>
          </p:cNvSpPr>
          <p:nvPr>
            <p:ph type="title"/>
          </p:nvPr>
        </p:nvSpPr>
        <p:spPr>
          <a:xfrm>
            <a:off x="457200" y="6122"/>
            <a:ext cx="8229600" cy="1446550"/>
          </a:xfrm>
        </p:spPr>
        <p:txBody>
          <a:bodyPr>
            <a:spAutoFit/>
          </a:bodyPr>
          <a:lstStyle/>
          <a:p>
            <a:r>
              <a:rPr lang="en-US" altLang="en-US" b="1" dirty="0"/>
              <a:t>What Is Our Responsibility Regarding Sin?</a:t>
            </a:r>
          </a:p>
        </p:txBody>
      </p:sp>
      <p:sp>
        <p:nvSpPr>
          <p:cNvPr id="107523" name="Rectangle 3">
            <a:extLst>
              <a:ext uri="{FF2B5EF4-FFF2-40B4-BE49-F238E27FC236}">
                <a16:creationId xmlns:a16="http://schemas.microsoft.com/office/drawing/2014/main" id="{216A886E-4C41-A2D4-F094-A15515FDDE09}"/>
              </a:ext>
            </a:extLst>
          </p:cNvPr>
          <p:cNvSpPr>
            <a:spLocks noGrp="1" noChangeArrowheads="1"/>
          </p:cNvSpPr>
          <p:nvPr>
            <p:ph type="body" idx="1"/>
          </p:nvPr>
        </p:nvSpPr>
        <p:spPr>
          <a:xfrm>
            <a:off x="457200" y="1910274"/>
            <a:ext cx="8229600" cy="2529923"/>
          </a:xfrm>
        </p:spPr>
        <p:txBody>
          <a:bodyPr>
            <a:spAutoFit/>
          </a:bodyPr>
          <a:lstStyle/>
          <a:p>
            <a:r>
              <a:rPr lang="en-US" altLang="en-US" sz="3600" b="1" dirty="0"/>
              <a:t>Luke 12:2-5 – “fear him”</a:t>
            </a:r>
          </a:p>
          <a:p>
            <a:pPr>
              <a:buFont typeface="Wingdings" panose="05000000000000000000" pitchFamily="2" charset="2"/>
              <a:buNone/>
            </a:pPr>
            <a:endParaRPr lang="en-US" altLang="en-US" sz="3600" b="1" dirty="0"/>
          </a:p>
          <a:p>
            <a:r>
              <a:rPr lang="en-US" altLang="en-US" sz="3600" b="1" dirty="0"/>
              <a:t>Revelation 6:15-17 – “who can stand?”</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752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0752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7523" grpId="0" uiExpand="1" build="p"/>
    </p:bldLst>
  </p:timing>
</p:sld>
</file>

<file path=ppt/slides/slide1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 name="Slide Number Placeholder 5">
            <a:extLst>
              <a:ext uri="{FF2B5EF4-FFF2-40B4-BE49-F238E27FC236}">
                <a16:creationId xmlns:a16="http://schemas.microsoft.com/office/drawing/2014/main" id="{251DC479-9D1C-3C4A-D534-9C587A13A01D}"/>
              </a:ext>
            </a:extLst>
          </p:cNvPr>
          <p:cNvSpPr>
            <a:spLocks noGrp="1"/>
          </p:cNvSpPr>
          <p:nvPr>
            <p:ph type="sldNum" sz="quarter" idx="12"/>
          </p:nvPr>
        </p:nvSpPr>
        <p:spPr/>
        <p:txBody>
          <a:bodyPr/>
          <a:lstStyle/>
          <a:p>
            <a:fld id="{C290DA48-F625-488F-A876-45BDE2BC214A}" type="slidenum">
              <a:rPr lang="en-US" altLang="en-US"/>
              <a:pPr/>
              <a:t>13</a:t>
            </a:fld>
            <a:endParaRPr lang="en-US" altLang="en-US"/>
          </a:p>
        </p:txBody>
      </p:sp>
      <p:sp>
        <p:nvSpPr>
          <p:cNvPr id="108547" name="Rectangle 3">
            <a:extLst>
              <a:ext uri="{FF2B5EF4-FFF2-40B4-BE49-F238E27FC236}">
                <a16:creationId xmlns:a16="http://schemas.microsoft.com/office/drawing/2014/main" id="{64C8D41B-556F-3957-9AF5-0D4034EF6940}"/>
              </a:ext>
            </a:extLst>
          </p:cNvPr>
          <p:cNvSpPr>
            <a:spLocks noGrp="1" noChangeArrowheads="1"/>
          </p:cNvSpPr>
          <p:nvPr>
            <p:ph type="body" idx="1"/>
          </p:nvPr>
        </p:nvSpPr>
        <p:spPr>
          <a:xfrm>
            <a:off x="152400" y="1828800"/>
            <a:ext cx="8839200" cy="3637919"/>
          </a:xfrm>
        </p:spPr>
        <p:txBody>
          <a:bodyPr>
            <a:spAutoFit/>
          </a:bodyPr>
          <a:lstStyle/>
          <a:p>
            <a:r>
              <a:rPr lang="en-US" altLang="en-US" sz="3600" b="1" dirty="0"/>
              <a:t>When we sin we have a great responsibility to clear the sin</a:t>
            </a:r>
          </a:p>
          <a:p>
            <a:pPr lvl="1"/>
            <a:r>
              <a:rPr lang="en-US" altLang="en-US" sz="3600" b="1" dirty="0"/>
              <a:t>Luke 15:17-24a – “I have sinned against heaven and before you”</a:t>
            </a:r>
          </a:p>
          <a:p>
            <a:pPr lvl="1"/>
            <a:r>
              <a:rPr lang="en-US" altLang="en-US" sz="3600" b="1" dirty="0"/>
              <a:t>II Corinthians 2:1-8 – “this punishment by the majority”</a:t>
            </a:r>
          </a:p>
        </p:txBody>
      </p:sp>
      <p:sp>
        <p:nvSpPr>
          <p:cNvPr id="4" name="Rectangle 2">
            <a:extLst>
              <a:ext uri="{FF2B5EF4-FFF2-40B4-BE49-F238E27FC236}">
                <a16:creationId xmlns:a16="http://schemas.microsoft.com/office/drawing/2014/main" id="{F6CE70C5-6261-33AE-48D5-98B21F259E94}"/>
              </a:ext>
            </a:extLst>
          </p:cNvPr>
          <p:cNvSpPr>
            <a:spLocks noGrp="1" noChangeArrowheads="1"/>
          </p:cNvSpPr>
          <p:nvPr>
            <p:ph type="title"/>
          </p:nvPr>
        </p:nvSpPr>
        <p:spPr>
          <a:xfrm>
            <a:off x="457200" y="6122"/>
            <a:ext cx="8229600" cy="1446550"/>
          </a:xfrm>
        </p:spPr>
        <p:txBody>
          <a:bodyPr>
            <a:spAutoFit/>
          </a:bodyPr>
          <a:lstStyle/>
          <a:p>
            <a:r>
              <a:rPr lang="en-US" altLang="en-US" b="1" dirty="0"/>
              <a:t>What Is Our Responsibility Regarding Sin?</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854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08547">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08547">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8547" grpId="0" uiExpand="1" build="p"/>
    </p:bldLst>
  </p:timing>
</p:sld>
</file>

<file path=ppt/slides/slide1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 name="Slide Number Placeholder 5">
            <a:extLst>
              <a:ext uri="{FF2B5EF4-FFF2-40B4-BE49-F238E27FC236}">
                <a16:creationId xmlns:a16="http://schemas.microsoft.com/office/drawing/2014/main" id="{EFD92307-8CA4-95C0-FC20-A847E08EFE60}"/>
              </a:ext>
            </a:extLst>
          </p:cNvPr>
          <p:cNvSpPr>
            <a:spLocks noGrp="1"/>
          </p:cNvSpPr>
          <p:nvPr>
            <p:ph type="sldNum" sz="quarter" idx="12"/>
          </p:nvPr>
        </p:nvSpPr>
        <p:spPr/>
        <p:txBody>
          <a:bodyPr/>
          <a:lstStyle/>
          <a:p>
            <a:fld id="{5937E686-1EA6-4C74-BA8D-E2CC29D78E8D}" type="slidenum">
              <a:rPr lang="en-US" altLang="en-US"/>
              <a:pPr/>
              <a:t>14</a:t>
            </a:fld>
            <a:endParaRPr lang="en-US" altLang="en-US"/>
          </a:p>
        </p:txBody>
      </p:sp>
      <p:sp>
        <p:nvSpPr>
          <p:cNvPr id="109571" name="Rectangle 3">
            <a:extLst>
              <a:ext uri="{FF2B5EF4-FFF2-40B4-BE49-F238E27FC236}">
                <a16:creationId xmlns:a16="http://schemas.microsoft.com/office/drawing/2014/main" id="{53AFFE54-44E0-5CBA-755E-29AE2289E05E}"/>
              </a:ext>
            </a:extLst>
          </p:cNvPr>
          <p:cNvSpPr>
            <a:spLocks noGrp="1" noChangeArrowheads="1"/>
          </p:cNvSpPr>
          <p:nvPr>
            <p:ph type="body" idx="1"/>
          </p:nvPr>
        </p:nvSpPr>
        <p:spPr>
          <a:xfrm>
            <a:off x="457200" y="1905000"/>
            <a:ext cx="8229600" cy="3083921"/>
          </a:xfrm>
        </p:spPr>
        <p:txBody>
          <a:bodyPr>
            <a:spAutoFit/>
          </a:bodyPr>
          <a:lstStyle/>
          <a:p>
            <a:r>
              <a:rPr lang="en-US" altLang="en-US" sz="3600" b="1" dirty="0"/>
              <a:t>But when sin is not repented of …</a:t>
            </a:r>
          </a:p>
          <a:p>
            <a:pPr lvl="1"/>
            <a:r>
              <a:rPr lang="en-US" altLang="en-US" sz="3600" b="1" dirty="0"/>
              <a:t>II Thessalonians 3:6 – “keep away from any brother”</a:t>
            </a:r>
          </a:p>
          <a:p>
            <a:pPr lvl="1"/>
            <a:r>
              <a:rPr lang="en-US" altLang="en-US" sz="3600" b="1" dirty="0"/>
              <a:t>I Corinthians 5:9-11 – “not even to eat with such a one”</a:t>
            </a:r>
          </a:p>
        </p:txBody>
      </p:sp>
      <p:sp>
        <p:nvSpPr>
          <p:cNvPr id="4" name="Rectangle 2">
            <a:extLst>
              <a:ext uri="{FF2B5EF4-FFF2-40B4-BE49-F238E27FC236}">
                <a16:creationId xmlns:a16="http://schemas.microsoft.com/office/drawing/2014/main" id="{D7C2DA26-865B-E49F-76D1-FB4D9C3CB43B}"/>
              </a:ext>
            </a:extLst>
          </p:cNvPr>
          <p:cNvSpPr>
            <a:spLocks noGrp="1" noChangeArrowheads="1"/>
          </p:cNvSpPr>
          <p:nvPr>
            <p:ph type="title"/>
          </p:nvPr>
        </p:nvSpPr>
        <p:spPr>
          <a:xfrm>
            <a:off x="457200" y="6122"/>
            <a:ext cx="8229600" cy="1446550"/>
          </a:xfrm>
        </p:spPr>
        <p:txBody>
          <a:bodyPr>
            <a:spAutoFit/>
          </a:bodyPr>
          <a:lstStyle/>
          <a:p>
            <a:r>
              <a:rPr lang="en-US" altLang="en-US" b="1" dirty="0"/>
              <a:t>What Is Our Responsibility Regarding Sin?</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9571">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09571">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09571">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9571" grpId="0" uiExpand="1" build="p"/>
    </p:bldLst>
  </p:timing>
</p:sld>
</file>

<file path=ppt/slides/slide1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 name="Slide Number Placeholder 5">
            <a:extLst>
              <a:ext uri="{FF2B5EF4-FFF2-40B4-BE49-F238E27FC236}">
                <a16:creationId xmlns:a16="http://schemas.microsoft.com/office/drawing/2014/main" id="{F93D01B0-71B3-25CD-C510-440CABF7336B}"/>
              </a:ext>
            </a:extLst>
          </p:cNvPr>
          <p:cNvSpPr>
            <a:spLocks noGrp="1"/>
          </p:cNvSpPr>
          <p:nvPr>
            <p:ph type="sldNum" sz="quarter" idx="12"/>
          </p:nvPr>
        </p:nvSpPr>
        <p:spPr/>
        <p:txBody>
          <a:bodyPr/>
          <a:lstStyle/>
          <a:p>
            <a:fld id="{EFFB8B7B-424B-40D1-AED6-2116DBA60950}" type="slidenum">
              <a:rPr lang="en-US" altLang="en-US"/>
              <a:pPr/>
              <a:t>15</a:t>
            </a:fld>
            <a:endParaRPr lang="en-US" altLang="en-US"/>
          </a:p>
        </p:txBody>
      </p:sp>
      <p:sp>
        <p:nvSpPr>
          <p:cNvPr id="110594" name="Rectangle 2">
            <a:extLst>
              <a:ext uri="{FF2B5EF4-FFF2-40B4-BE49-F238E27FC236}">
                <a16:creationId xmlns:a16="http://schemas.microsoft.com/office/drawing/2014/main" id="{508C750D-52AC-2505-9A84-F5600235C953}"/>
              </a:ext>
            </a:extLst>
          </p:cNvPr>
          <p:cNvSpPr>
            <a:spLocks noGrp="1" noChangeArrowheads="1"/>
          </p:cNvSpPr>
          <p:nvPr>
            <p:ph type="title"/>
          </p:nvPr>
        </p:nvSpPr>
        <p:spPr>
          <a:xfrm>
            <a:off x="457200" y="125413"/>
            <a:ext cx="8229600" cy="788987"/>
          </a:xfrm>
        </p:spPr>
        <p:txBody>
          <a:bodyPr/>
          <a:lstStyle/>
          <a:p>
            <a:r>
              <a:rPr lang="en-US" altLang="en-US" b="1" dirty="0"/>
              <a:t>Our Relationship To Sin</a:t>
            </a:r>
          </a:p>
        </p:txBody>
      </p:sp>
      <p:sp>
        <p:nvSpPr>
          <p:cNvPr id="110595" name="Rectangle 3">
            <a:extLst>
              <a:ext uri="{FF2B5EF4-FFF2-40B4-BE49-F238E27FC236}">
                <a16:creationId xmlns:a16="http://schemas.microsoft.com/office/drawing/2014/main" id="{430C0E4A-BBC4-0FFC-833B-0ABA8EC1FEA3}"/>
              </a:ext>
            </a:extLst>
          </p:cNvPr>
          <p:cNvSpPr>
            <a:spLocks noGrp="1" noChangeArrowheads="1"/>
          </p:cNvSpPr>
          <p:nvPr>
            <p:ph type="body" idx="1"/>
          </p:nvPr>
        </p:nvSpPr>
        <p:spPr>
          <a:xfrm>
            <a:off x="457200" y="1676400"/>
            <a:ext cx="8229600" cy="2308324"/>
          </a:xfrm>
        </p:spPr>
        <p:txBody>
          <a:bodyPr>
            <a:spAutoFit/>
          </a:bodyPr>
          <a:lstStyle/>
          <a:p>
            <a:r>
              <a:rPr lang="en-US" altLang="en-US" sz="3600" b="1" dirty="0"/>
              <a:t>Ecclesiastes 12:13 – “The end of the matter; all has been heard. Fear God and keep his commandments, for this is the whole [duty] of man.”</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10595">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0595"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ext Box 5"/>
          <p:cNvSpPr txBox="1">
            <a:spLocks noChangeArrowheads="1"/>
          </p:cNvSpPr>
          <p:nvPr/>
        </p:nvSpPr>
        <p:spPr bwMode="auto">
          <a:xfrm>
            <a:off x="135103" y="1107666"/>
            <a:ext cx="178090" cy="442452"/>
          </a:xfrm>
          <a:prstGeom prst="rect">
            <a:avLst/>
          </a:prstGeom>
          <a:noFill/>
          <a:ln w="9525">
            <a:noFill/>
            <a:miter lim="800000"/>
            <a:headEnd/>
            <a:tailEnd/>
          </a:ln>
        </p:spPr>
        <p:txBody>
          <a:bodyPr wrap="none" lIns="88441" tIns="44220" rIns="88441" bIns="4422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300" b="0" i="1" u="none" strike="noStrike" kern="1200" cap="none" spc="0" normalizeH="0" baseline="0" noProof="0" dirty="0">
              <a:ln>
                <a:noFill/>
              </a:ln>
              <a:solidFill>
                <a:srgbClr val="000099"/>
              </a:solidFill>
              <a:effectLst/>
              <a:uLnTx/>
              <a:uFillTx/>
              <a:latin typeface="Arial"/>
              <a:ea typeface="+mn-ea"/>
              <a:cs typeface="+mn-cs"/>
            </a:endParaRPr>
          </a:p>
        </p:txBody>
      </p:sp>
      <p:sp>
        <p:nvSpPr>
          <p:cNvPr id="347158" name="Rectangle 22"/>
          <p:cNvSpPr>
            <a:spLocks noGrp="1" noChangeArrowheads="1"/>
          </p:cNvSpPr>
          <p:nvPr>
            <p:ph type="body" idx="1"/>
          </p:nvPr>
        </p:nvSpPr>
        <p:spPr>
          <a:xfrm>
            <a:off x="135103" y="1364226"/>
            <a:ext cx="8873793" cy="5324526"/>
          </a:xfrm>
        </p:spPr>
        <p:txBody>
          <a:bodyPr wrap="square">
            <a:spAutoFit/>
          </a:bodyPr>
          <a:lstStyle/>
          <a:p>
            <a:pPr>
              <a:spcBef>
                <a:spcPts val="0"/>
              </a:spcBef>
              <a:buFont typeface="Arial" pitchFamily="34" charset="0"/>
              <a:buChar char="•"/>
            </a:pPr>
            <a:r>
              <a:rPr lang="en-US" sz="3400" b="1" dirty="0">
                <a:effectLst/>
                <a:cs typeface="Times New Roman" panose="02020603050405020304" pitchFamily="18" charset="0"/>
              </a:rPr>
              <a:t> Hear the Word of God</a:t>
            </a:r>
          </a:p>
          <a:p>
            <a:pPr lvl="1">
              <a:spcBef>
                <a:spcPts val="0"/>
              </a:spcBef>
              <a:buFont typeface="Arial" pitchFamily="34" charset="0"/>
              <a:buChar char="•"/>
            </a:pPr>
            <a:r>
              <a:rPr lang="en-US" sz="3400" b="1" dirty="0">
                <a:effectLst/>
                <a:cs typeface="Times New Roman" panose="02020603050405020304" pitchFamily="18" charset="0"/>
              </a:rPr>
              <a:t> Romans 10:8 – </a:t>
            </a:r>
            <a:r>
              <a:rPr lang="en-US" sz="3400" b="1" i="1" dirty="0">
                <a:effectLst/>
                <a:cs typeface="Times New Roman" panose="02020603050405020304" pitchFamily="18" charset="0"/>
              </a:rPr>
              <a:t>“But what does it say? ‘The word is near you, in your mouth and in your heart’ (that is, the word of faith that we proclaim)”</a:t>
            </a:r>
          </a:p>
          <a:p>
            <a:pPr marL="457605" lvl="1" indent="0">
              <a:spcBef>
                <a:spcPts val="0"/>
              </a:spcBef>
              <a:buNone/>
            </a:pPr>
            <a:endParaRPr lang="en-US" sz="3400" b="1" i="1" dirty="0">
              <a:effectLst/>
              <a:cs typeface="Times New Roman" panose="02020603050405020304" pitchFamily="18" charset="0"/>
            </a:endParaRPr>
          </a:p>
          <a:p>
            <a:pPr>
              <a:spcBef>
                <a:spcPts val="0"/>
              </a:spcBef>
              <a:buFont typeface="Arial" pitchFamily="34" charset="0"/>
              <a:buChar char="•"/>
            </a:pPr>
            <a:r>
              <a:rPr lang="en-US" sz="3400" b="1" dirty="0">
                <a:effectLst/>
                <a:cs typeface="Times New Roman" panose="02020603050405020304" pitchFamily="18" charset="0"/>
              </a:rPr>
              <a:t> Believe that Jesus is the Savior</a:t>
            </a:r>
          </a:p>
          <a:p>
            <a:pPr lvl="1">
              <a:spcBef>
                <a:spcPts val="0"/>
              </a:spcBef>
              <a:buFont typeface="Arial" pitchFamily="34" charset="0"/>
              <a:buChar char="•"/>
            </a:pPr>
            <a:r>
              <a:rPr lang="en-US" sz="3400" b="1" dirty="0">
                <a:effectLst/>
                <a:cs typeface="Times New Roman" panose="02020603050405020304" pitchFamily="18" charset="0"/>
              </a:rPr>
              <a:t> Romans 10:11 – </a:t>
            </a:r>
            <a:r>
              <a:rPr lang="en-US" sz="3400" b="1" i="1" dirty="0">
                <a:effectLst/>
                <a:cs typeface="Times New Roman" panose="02020603050405020304" pitchFamily="18" charset="0"/>
              </a:rPr>
              <a:t>“For the Scripture says, ‘Everyone who believes in him will not be put to shame.’”</a:t>
            </a:r>
            <a:endParaRPr lang="en-US" sz="3400" b="1" dirty="0">
              <a:effectLst/>
              <a:cs typeface="Times New Roman" panose="02020603050405020304" pitchFamily="18" charset="0"/>
            </a:endParaRPr>
          </a:p>
        </p:txBody>
      </p:sp>
      <p:sp>
        <p:nvSpPr>
          <p:cNvPr id="2" name="Rectangle 2">
            <a:extLst>
              <a:ext uri="{FF2B5EF4-FFF2-40B4-BE49-F238E27FC236}">
                <a16:creationId xmlns:a16="http://schemas.microsoft.com/office/drawing/2014/main" id="{A1A6F83D-4495-D42D-3230-32BAC51F25C5}"/>
              </a:ext>
            </a:extLst>
          </p:cNvPr>
          <p:cNvSpPr txBox="1">
            <a:spLocks noChangeArrowheads="1"/>
          </p:cNvSpPr>
          <p:nvPr/>
        </p:nvSpPr>
        <p:spPr bwMode="auto">
          <a:xfrm>
            <a:off x="228600" y="135190"/>
            <a:ext cx="8695703" cy="769433"/>
          </a:xfrm>
          <a:prstGeom prst="rect">
            <a:avLst/>
          </a:prstGeom>
          <a:noFill/>
          <a:ln w="9525">
            <a:noFill/>
            <a:miter lim="800000"/>
            <a:headEnd/>
            <a:tailEnd/>
          </a:ln>
          <a:effectLst/>
        </p:spPr>
        <p:txBody>
          <a:bodyPr vert="horz" wrap="square" lIns="91431" tIns="45716" rIns="91431" bIns="45716" numCol="1" anchor="ctr" anchorCtr="0" compatLnSpc="1">
            <a:prstTxWarp prst="textNoShape">
              <a:avLst/>
            </a:prstTxWarp>
            <a:spAutoFit/>
          </a:bodyPr>
          <a:lstStyle>
            <a:lvl1pPr algn="ctr" defTabSz="913676" rtl="0" eaLnBrk="0" fontAlgn="base" hangingPunct="0">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ctr" defTabSz="913676"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2pPr>
            <a:lvl3pPr algn="ctr" defTabSz="913676"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3pPr>
            <a:lvl4pPr algn="ctr" defTabSz="913676"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4pPr>
            <a:lvl5pPr algn="ctr" defTabSz="913676"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5pPr>
            <a:lvl6pPr marL="442250" algn="ctr" defTabSz="913676" rtl="0" fontAlgn="base">
              <a:spcBef>
                <a:spcPct val="0"/>
              </a:spcBef>
              <a:spcAft>
                <a:spcPct val="0"/>
              </a:spcAft>
              <a:defRPr sz="4400">
                <a:solidFill>
                  <a:schemeClr val="tx2"/>
                </a:solidFill>
                <a:effectLst>
                  <a:outerShdw blurRad="38100" dist="38100" dir="2700000" algn="tl">
                    <a:srgbClr val="000000"/>
                  </a:outerShdw>
                </a:effectLst>
                <a:latin typeface="Arial" charset="0"/>
              </a:defRPr>
            </a:lvl6pPr>
            <a:lvl7pPr marL="884499" algn="ctr" defTabSz="913676" rtl="0" fontAlgn="base">
              <a:spcBef>
                <a:spcPct val="0"/>
              </a:spcBef>
              <a:spcAft>
                <a:spcPct val="0"/>
              </a:spcAft>
              <a:defRPr sz="4400">
                <a:solidFill>
                  <a:schemeClr val="tx2"/>
                </a:solidFill>
                <a:effectLst>
                  <a:outerShdw blurRad="38100" dist="38100" dir="2700000" algn="tl">
                    <a:srgbClr val="000000"/>
                  </a:outerShdw>
                </a:effectLst>
                <a:latin typeface="Arial" charset="0"/>
              </a:defRPr>
            </a:lvl7pPr>
            <a:lvl8pPr marL="1326749" algn="ctr" defTabSz="913676" rtl="0" fontAlgn="base">
              <a:spcBef>
                <a:spcPct val="0"/>
              </a:spcBef>
              <a:spcAft>
                <a:spcPct val="0"/>
              </a:spcAft>
              <a:defRPr sz="4400">
                <a:solidFill>
                  <a:schemeClr val="tx2"/>
                </a:solidFill>
                <a:effectLst>
                  <a:outerShdw blurRad="38100" dist="38100" dir="2700000" algn="tl">
                    <a:srgbClr val="000000"/>
                  </a:outerShdw>
                </a:effectLst>
                <a:latin typeface="Arial" charset="0"/>
              </a:defRPr>
            </a:lvl8pPr>
            <a:lvl9pPr marL="1768998" algn="ctr" defTabSz="913676" rtl="0" fontAlgn="base">
              <a:spcBef>
                <a:spcPct val="0"/>
              </a:spcBef>
              <a:spcAft>
                <a:spcPct val="0"/>
              </a:spcAft>
              <a:defRPr sz="4400">
                <a:solidFill>
                  <a:schemeClr val="tx2"/>
                </a:solidFill>
                <a:effectLst>
                  <a:outerShdw blurRad="38100" dist="38100" dir="2700000" algn="tl">
                    <a:srgbClr val="000000"/>
                  </a:outerShdw>
                </a:effectLst>
                <a:latin typeface="Arial" charset="0"/>
              </a:defRPr>
            </a:lvl9pPr>
          </a:lstStyle>
          <a:p>
            <a:r>
              <a:rPr lang="en-US" altLang="en-US" b="1" kern="0" dirty="0"/>
              <a:t>“What Must I Do To Be Saved?”</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47158">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47158">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47158">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47158">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7158"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ext Box 5"/>
          <p:cNvSpPr txBox="1">
            <a:spLocks noChangeArrowheads="1"/>
          </p:cNvSpPr>
          <p:nvPr/>
        </p:nvSpPr>
        <p:spPr bwMode="auto">
          <a:xfrm>
            <a:off x="135103" y="1107666"/>
            <a:ext cx="178090" cy="442452"/>
          </a:xfrm>
          <a:prstGeom prst="rect">
            <a:avLst/>
          </a:prstGeom>
          <a:noFill/>
          <a:ln w="9525">
            <a:noFill/>
            <a:miter lim="800000"/>
            <a:headEnd/>
            <a:tailEnd/>
          </a:ln>
        </p:spPr>
        <p:txBody>
          <a:bodyPr wrap="none" lIns="88441" tIns="44220" rIns="88441" bIns="4422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300" b="0" i="1" u="none" strike="noStrike" kern="1200" cap="none" spc="0" normalizeH="0" baseline="0" noProof="0" dirty="0">
              <a:ln>
                <a:noFill/>
              </a:ln>
              <a:solidFill>
                <a:srgbClr val="000099"/>
              </a:solidFill>
              <a:effectLst/>
              <a:uLnTx/>
              <a:uFillTx/>
              <a:latin typeface="Arial"/>
              <a:ea typeface="+mn-ea"/>
              <a:cs typeface="+mn-cs"/>
            </a:endParaRPr>
          </a:p>
        </p:txBody>
      </p:sp>
      <p:sp>
        <p:nvSpPr>
          <p:cNvPr id="347158" name="Rectangle 22"/>
          <p:cNvSpPr>
            <a:spLocks noGrp="1" noChangeArrowheads="1"/>
          </p:cNvSpPr>
          <p:nvPr>
            <p:ph type="body" idx="1"/>
          </p:nvPr>
        </p:nvSpPr>
        <p:spPr>
          <a:xfrm>
            <a:off x="445226" y="1364226"/>
            <a:ext cx="8317774" cy="4801306"/>
          </a:xfrm>
        </p:spPr>
        <p:txBody>
          <a:bodyPr wrap="square">
            <a:spAutoFit/>
          </a:bodyPr>
          <a:lstStyle/>
          <a:p>
            <a:pPr>
              <a:spcBef>
                <a:spcPts val="0"/>
              </a:spcBef>
              <a:buFont typeface="Arial" pitchFamily="34" charset="0"/>
              <a:buChar char="•"/>
            </a:pPr>
            <a:r>
              <a:rPr lang="en-US" sz="3400" b="1" dirty="0">
                <a:effectLst/>
                <a:cs typeface="Times New Roman" panose="02020603050405020304" pitchFamily="18" charset="0"/>
              </a:rPr>
              <a:t> Repent of your sins</a:t>
            </a:r>
          </a:p>
          <a:p>
            <a:pPr lvl="1">
              <a:spcBef>
                <a:spcPts val="0"/>
              </a:spcBef>
              <a:buFont typeface="Arial" pitchFamily="34" charset="0"/>
              <a:buChar char="•"/>
            </a:pPr>
            <a:r>
              <a:rPr lang="en-US" sz="3400" b="1" dirty="0">
                <a:effectLst/>
                <a:cs typeface="Times New Roman" panose="02020603050405020304" pitchFamily="18" charset="0"/>
              </a:rPr>
              <a:t> Acts 3:19 – </a:t>
            </a:r>
            <a:r>
              <a:rPr lang="en-US" sz="3400" b="1" i="1" dirty="0">
                <a:effectLst/>
                <a:cs typeface="Times New Roman" panose="02020603050405020304" pitchFamily="18" charset="0"/>
              </a:rPr>
              <a:t>“Repent therefore, and turn again, that your sins may be blotted out”</a:t>
            </a:r>
          </a:p>
          <a:p>
            <a:pPr marL="457605" lvl="1" indent="0">
              <a:spcBef>
                <a:spcPts val="0"/>
              </a:spcBef>
              <a:buNone/>
            </a:pPr>
            <a:endParaRPr lang="en-US" sz="3400" b="1" i="1" dirty="0">
              <a:effectLst/>
              <a:cs typeface="Times New Roman" panose="02020603050405020304" pitchFamily="18" charset="0"/>
            </a:endParaRPr>
          </a:p>
          <a:p>
            <a:pPr>
              <a:spcBef>
                <a:spcPts val="0"/>
              </a:spcBef>
              <a:buFont typeface="Arial" pitchFamily="34" charset="0"/>
              <a:buChar char="•"/>
            </a:pPr>
            <a:r>
              <a:rPr lang="en-US" sz="3400" b="1" dirty="0">
                <a:effectLst/>
                <a:cs typeface="Times New Roman" panose="02020603050405020304" pitchFamily="18" charset="0"/>
              </a:rPr>
              <a:t> Confess that Jesus is the Son of God</a:t>
            </a:r>
          </a:p>
          <a:p>
            <a:pPr lvl="1">
              <a:spcBef>
                <a:spcPts val="0"/>
              </a:spcBef>
              <a:buFont typeface="Arial" pitchFamily="34" charset="0"/>
              <a:buChar char="•"/>
            </a:pPr>
            <a:r>
              <a:rPr lang="en-US" sz="3400" b="1" dirty="0">
                <a:effectLst/>
                <a:cs typeface="Times New Roman" panose="02020603050405020304" pitchFamily="18" charset="0"/>
              </a:rPr>
              <a:t> I John 4:15 – </a:t>
            </a:r>
            <a:r>
              <a:rPr lang="en-US" sz="3400" b="1" i="1" dirty="0">
                <a:effectLst/>
                <a:cs typeface="Times New Roman" panose="02020603050405020304" pitchFamily="18" charset="0"/>
              </a:rPr>
              <a:t>“Whoever confesses that Jesus is the Son of God, God abides in him, and he in God.”</a:t>
            </a:r>
            <a:endParaRPr lang="en-US" sz="3400" b="1" dirty="0">
              <a:effectLst/>
              <a:cs typeface="Times New Roman" panose="02020603050405020304" pitchFamily="18" charset="0"/>
            </a:endParaRPr>
          </a:p>
        </p:txBody>
      </p:sp>
      <p:sp>
        <p:nvSpPr>
          <p:cNvPr id="4" name="Rectangle 2">
            <a:extLst>
              <a:ext uri="{FF2B5EF4-FFF2-40B4-BE49-F238E27FC236}">
                <a16:creationId xmlns:a16="http://schemas.microsoft.com/office/drawing/2014/main" id="{0F526B14-CC7E-C8D3-89DD-D75CFB6DF2B3}"/>
              </a:ext>
            </a:extLst>
          </p:cNvPr>
          <p:cNvSpPr txBox="1">
            <a:spLocks noChangeArrowheads="1"/>
          </p:cNvSpPr>
          <p:nvPr/>
        </p:nvSpPr>
        <p:spPr bwMode="auto">
          <a:xfrm>
            <a:off x="228600" y="135190"/>
            <a:ext cx="8695703" cy="769433"/>
          </a:xfrm>
          <a:prstGeom prst="rect">
            <a:avLst/>
          </a:prstGeom>
          <a:noFill/>
          <a:ln w="9525">
            <a:noFill/>
            <a:miter lim="800000"/>
            <a:headEnd/>
            <a:tailEnd/>
          </a:ln>
          <a:effectLst/>
        </p:spPr>
        <p:txBody>
          <a:bodyPr vert="horz" wrap="square" lIns="91431" tIns="45716" rIns="91431" bIns="45716" numCol="1" anchor="ctr" anchorCtr="0" compatLnSpc="1">
            <a:prstTxWarp prst="textNoShape">
              <a:avLst/>
            </a:prstTxWarp>
            <a:spAutoFit/>
          </a:bodyPr>
          <a:lstStyle>
            <a:lvl1pPr algn="ctr" defTabSz="913676" rtl="0" eaLnBrk="0" fontAlgn="base" hangingPunct="0">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ctr" defTabSz="913676"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2pPr>
            <a:lvl3pPr algn="ctr" defTabSz="913676"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3pPr>
            <a:lvl4pPr algn="ctr" defTabSz="913676"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4pPr>
            <a:lvl5pPr algn="ctr" defTabSz="913676"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5pPr>
            <a:lvl6pPr marL="442250" algn="ctr" defTabSz="913676" rtl="0" fontAlgn="base">
              <a:spcBef>
                <a:spcPct val="0"/>
              </a:spcBef>
              <a:spcAft>
                <a:spcPct val="0"/>
              </a:spcAft>
              <a:defRPr sz="4400">
                <a:solidFill>
                  <a:schemeClr val="tx2"/>
                </a:solidFill>
                <a:effectLst>
                  <a:outerShdw blurRad="38100" dist="38100" dir="2700000" algn="tl">
                    <a:srgbClr val="000000"/>
                  </a:outerShdw>
                </a:effectLst>
                <a:latin typeface="Arial" charset="0"/>
              </a:defRPr>
            </a:lvl6pPr>
            <a:lvl7pPr marL="884499" algn="ctr" defTabSz="913676" rtl="0" fontAlgn="base">
              <a:spcBef>
                <a:spcPct val="0"/>
              </a:spcBef>
              <a:spcAft>
                <a:spcPct val="0"/>
              </a:spcAft>
              <a:defRPr sz="4400">
                <a:solidFill>
                  <a:schemeClr val="tx2"/>
                </a:solidFill>
                <a:effectLst>
                  <a:outerShdw blurRad="38100" dist="38100" dir="2700000" algn="tl">
                    <a:srgbClr val="000000"/>
                  </a:outerShdw>
                </a:effectLst>
                <a:latin typeface="Arial" charset="0"/>
              </a:defRPr>
            </a:lvl7pPr>
            <a:lvl8pPr marL="1326749" algn="ctr" defTabSz="913676" rtl="0" fontAlgn="base">
              <a:spcBef>
                <a:spcPct val="0"/>
              </a:spcBef>
              <a:spcAft>
                <a:spcPct val="0"/>
              </a:spcAft>
              <a:defRPr sz="4400">
                <a:solidFill>
                  <a:schemeClr val="tx2"/>
                </a:solidFill>
                <a:effectLst>
                  <a:outerShdw blurRad="38100" dist="38100" dir="2700000" algn="tl">
                    <a:srgbClr val="000000"/>
                  </a:outerShdw>
                </a:effectLst>
                <a:latin typeface="Arial" charset="0"/>
              </a:defRPr>
            </a:lvl8pPr>
            <a:lvl9pPr marL="1768998" algn="ctr" defTabSz="913676" rtl="0" fontAlgn="base">
              <a:spcBef>
                <a:spcPct val="0"/>
              </a:spcBef>
              <a:spcAft>
                <a:spcPct val="0"/>
              </a:spcAft>
              <a:defRPr sz="4400">
                <a:solidFill>
                  <a:schemeClr val="tx2"/>
                </a:solidFill>
                <a:effectLst>
                  <a:outerShdw blurRad="38100" dist="38100" dir="2700000" algn="tl">
                    <a:srgbClr val="000000"/>
                  </a:outerShdw>
                </a:effectLst>
                <a:latin typeface="Arial" charset="0"/>
              </a:defRPr>
            </a:lvl9pPr>
          </a:lstStyle>
          <a:p>
            <a:r>
              <a:rPr lang="en-US" altLang="en-US" b="1" kern="0" dirty="0"/>
              <a:t>“What Must I Do To Be Saved?”</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47158">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47158">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47158">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47158">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7158"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ext Box 5"/>
          <p:cNvSpPr txBox="1">
            <a:spLocks noChangeArrowheads="1"/>
          </p:cNvSpPr>
          <p:nvPr/>
        </p:nvSpPr>
        <p:spPr bwMode="auto">
          <a:xfrm>
            <a:off x="135103" y="1107666"/>
            <a:ext cx="178090" cy="442452"/>
          </a:xfrm>
          <a:prstGeom prst="rect">
            <a:avLst/>
          </a:prstGeom>
          <a:noFill/>
          <a:ln w="9525">
            <a:noFill/>
            <a:miter lim="800000"/>
            <a:headEnd/>
            <a:tailEnd/>
          </a:ln>
        </p:spPr>
        <p:txBody>
          <a:bodyPr wrap="none" lIns="88441" tIns="44220" rIns="88441" bIns="4422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300" b="0" i="1" u="none" strike="noStrike" kern="1200" cap="none" spc="0" normalizeH="0" baseline="0" noProof="0" dirty="0">
              <a:ln>
                <a:noFill/>
              </a:ln>
              <a:solidFill>
                <a:srgbClr val="000099"/>
              </a:solidFill>
              <a:effectLst/>
              <a:uLnTx/>
              <a:uFillTx/>
              <a:latin typeface="Arial"/>
              <a:ea typeface="+mn-ea"/>
              <a:cs typeface="+mn-cs"/>
            </a:endParaRPr>
          </a:p>
        </p:txBody>
      </p:sp>
      <p:sp>
        <p:nvSpPr>
          <p:cNvPr id="347158" name="Rectangle 22"/>
          <p:cNvSpPr>
            <a:spLocks noGrp="1" noChangeArrowheads="1"/>
          </p:cNvSpPr>
          <p:nvPr>
            <p:ph type="body" idx="1"/>
          </p:nvPr>
        </p:nvSpPr>
        <p:spPr>
          <a:xfrm>
            <a:off x="135103" y="1364226"/>
            <a:ext cx="8873793" cy="3336290"/>
          </a:xfrm>
        </p:spPr>
        <p:txBody>
          <a:bodyPr wrap="square">
            <a:spAutoFit/>
          </a:bodyPr>
          <a:lstStyle/>
          <a:p>
            <a:pPr>
              <a:buFont typeface="Arial" pitchFamily="34" charset="0"/>
              <a:buChar char="•"/>
            </a:pPr>
            <a:r>
              <a:rPr lang="en-US" sz="3400" b="1" dirty="0">
                <a:effectLst/>
                <a:cs typeface="Times New Roman" panose="02020603050405020304" pitchFamily="18" charset="0"/>
              </a:rPr>
              <a:t> Be immersed in water (baptized)</a:t>
            </a:r>
          </a:p>
          <a:p>
            <a:pPr lvl="1">
              <a:buFont typeface="Arial" pitchFamily="34" charset="0"/>
              <a:buChar char="•"/>
            </a:pPr>
            <a:r>
              <a:rPr lang="en-US" sz="3400" b="1" dirty="0">
                <a:effectLst/>
                <a:cs typeface="Times New Roman" panose="02020603050405020304" pitchFamily="18" charset="0"/>
              </a:rPr>
              <a:t> Acts 2:38 – </a:t>
            </a:r>
            <a:r>
              <a:rPr lang="en-US" sz="3400" b="1" i="1" dirty="0">
                <a:effectLst/>
                <a:cs typeface="Times New Roman" panose="02020603050405020304" pitchFamily="18" charset="0"/>
              </a:rPr>
              <a:t>“And Peter said to them, "Repent and be baptized every one of you in the name of Jesus Christ for the forgiveness of your sins, and you will receive the gift of the Holy Spirit.”</a:t>
            </a:r>
            <a:endParaRPr lang="en-US" sz="3400" b="1" dirty="0">
              <a:effectLst/>
              <a:cs typeface="Times New Roman" panose="02020603050405020304" pitchFamily="18" charset="0"/>
            </a:endParaRPr>
          </a:p>
        </p:txBody>
      </p:sp>
      <p:sp>
        <p:nvSpPr>
          <p:cNvPr id="6" name="Rectangle 2">
            <a:extLst>
              <a:ext uri="{FF2B5EF4-FFF2-40B4-BE49-F238E27FC236}">
                <a16:creationId xmlns:a16="http://schemas.microsoft.com/office/drawing/2014/main" id="{019BDEF0-ED9C-244E-0BA7-6829E604BD2A}"/>
              </a:ext>
            </a:extLst>
          </p:cNvPr>
          <p:cNvSpPr txBox="1">
            <a:spLocks noChangeArrowheads="1"/>
          </p:cNvSpPr>
          <p:nvPr/>
        </p:nvSpPr>
        <p:spPr bwMode="auto">
          <a:xfrm>
            <a:off x="228600" y="135190"/>
            <a:ext cx="8695703" cy="769433"/>
          </a:xfrm>
          <a:prstGeom prst="rect">
            <a:avLst/>
          </a:prstGeom>
          <a:noFill/>
          <a:ln w="9525">
            <a:noFill/>
            <a:miter lim="800000"/>
            <a:headEnd/>
            <a:tailEnd/>
          </a:ln>
          <a:effectLst/>
        </p:spPr>
        <p:txBody>
          <a:bodyPr vert="horz" wrap="square" lIns="91431" tIns="45716" rIns="91431" bIns="45716" numCol="1" anchor="ctr" anchorCtr="0" compatLnSpc="1">
            <a:prstTxWarp prst="textNoShape">
              <a:avLst/>
            </a:prstTxWarp>
            <a:spAutoFit/>
          </a:bodyPr>
          <a:lstStyle>
            <a:lvl1pPr algn="ctr" defTabSz="913676" rtl="0" eaLnBrk="0" fontAlgn="base" hangingPunct="0">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ctr" defTabSz="913676"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2pPr>
            <a:lvl3pPr algn="ctr" defTabSz="913676"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3pPr>
            <a:lvl4pPr algn="ctr" defTabSz="913676"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4pPr>
            <a:lvl5pPr algn="ctr" defTabSz="913676"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5pPr>
            <a:lvl6pPr marL="442250" algn="ctr" defTabSz="913676" rtl="0" fontAlgn="base">
              <a:spcBef>
                <a:spcPct val="0"/>
              </a:spcBef>
              <a:spcAft>
                <a:spcPct val="0"/>
              </a:spcAft>
              <a:defRPr sz="4400">
                <a:solidFill>
                  <a:schemeClr val="tx2"/>
                </a:solidFill>
                <a:effectLst>
                  <a:outerShdw blurRad="38100" dist="38100" dir="2700000" algn="tl">
                    <a:srgbClr val="000000"/>
                  </a:outerShdw>
                </a:effectLst>
                <a:latin typeface="Arial" charset="0"/>
              </a:defRPr>
            </a:lvl6pPr>
            <a:lvl7pPr marL="884499" algn="ctr" defTabSz="913676" rtl="0" fontAlgn="base">
              <a:spcBef>
                <a:spcPct val="0"/>
              </a:spcBef>
              <a:spcAft>
                <a:spcPct val="0"/>
              </a:spcAft>
              <a:defRPr sz="4400">
                <a:solidFill>
                  <a:schemeClr val="tx2"/>
                </a:solidFill>
                <a:effectLst>
                  <a:outerShdw blurRad="38100" dist="38100" dir="2700000" algn="tl">
                    <a:srgbClr val="000000"/>
                  </a:outerShdw>
                </a:effectLst>
                <a:latin typeface="Arial" charset="0"/>
              </a:defRPr>
            </a:lvl7pPr>
            <a:lvl8pPr marL="1326749" algn="ctr" defTabSz="913676" rtl="0" fontAlgn="base">
              <a:spcBef>
                <a:spcPct val="0"/>
              </a:spcBef>
              <a:spcAft>
                <a:spcPct val="0"/>
              </a:spcAft>
              <a:defRPr sz="4400">
                <a:solidFill>
                  <a:schemeClr val="tx2"/>
                </a:solidFill>
                <a:effectLst>
                  <a:outerShdw blurRad="38100" dist="38100" dir="2700000" algn="tl">
                    <a:srgbClr val="000000"/>
                  </a:outerShdw>
                </a:effectLst>
                <a:latin typeface="Arial" charset="0"/>
              </a:defRPr>
            </a:lvl8pPr>
            <a:lvl9pPr marL="1768998" algn="ctr" defTabSz="913676" rtl="0" fontAlgn="base">
              <a:spcBef>
                <a:spcPct val="0"/>
              </a:spcBef>
              <a:spcAft>
                <a:spcPct val="0"/>
              </a:spcAft>
              <a:defRPr sz="4400">
                <a:solidFill>
                  <a:schemeClr val="tx2"/>
                </a:solidFill>
                <a:effectLst>
                  <a:outerShdw blurRad="38100" dist="38100" dir="2700000" algn="tl">
                    <a:srgbClr val="000000"/>
                  </a:outerShdw>
                </a:effectLst>
                <a:latin typeface="Arial" charset="0"/>
              </a:defRPr>
            </a:lvl9pPr>
          </a:lstStyle>
          <a:p>
            <a:r>
              <a:rPr lang="en-US" altLang="en-US" b="1" kern="0" dirty="0"/>
              <a:t>“What Must I Do To Be Saved?”</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47158">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47158">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7158"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ext Box 5"/>
          <p:cNvSpPr txBox="1">
            <a:spLocks noChangeArrowheads="1"/>
          </p:cNvSpPr>
          <p:nvPr/>
        </p:nvSpPr>
        <p:spPr bwMode="auto">
          <a:xfrm>
            <a:off x="135103" y="1107666"/>
            <a:ext cx="178090" cy="442452"/>
          </a:xfrm>
          <a:prstGeom prst="rect">
            <a:avLst/>
          </a:prstGeom>
          <a:noFill/>
          <a:ln w="9525">
            <a:noFill/>
            <a:miter lim="800000"/>
            <a:headEnd/>
            <a:tailEnd/>
          </a:ln>
        </p:spPr>
        <p:txBody>
          <a:bodyPr wrap="none" lIns="88441" tIns="44220" rIns="88441" bIns="4422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2300" b="0" i="1" u="none" strike="noStrike" kern="1200" cap="none" spc="0" normalizeH="0" baseline="0" noProof="0" dirty="0">
              <a:ln>
                <a:noFill/>
              </a:ln>
              <a:solidFill>
                <a:srgbClr val="000099"/>
              </a:solidFill>
              <a:effectLst/>
              <a:uLnTx/>
              <a:uFillTx/>
              <a:latin typeface="Arial"/>
              <a:ea typeface="+mn-ea"/>
              <a:cs typeface="+mn-cs"/>
            </a:endParaRPr>
          </a:p>
        </p:txBody>
      </p:sp>
      <p:sp>
        <p:nvSpPr>
          <p:cNvPr id="347158" name="Rectangle 22"/>
          <p:cNvSpPr>
            <a:spLocks noGrp="1" noChangeArrowheads="1"/>
          </p:cNvSpPr>
          <p:nvPr>
            <p:ph type="body" idx="1"/>
          </p:nvPr>
        </p:nvSpPr>
        <p:spPr>
          <a:xfrm>
            <a:off x="135103" y="973677"/>
            <a:ext cx="8873793" cy="5847747"/>
          </a:xfrm>
        </p:spPr>
        <p:txBody>
          <a:bodyPr wrap="square">
            <a:spAutoFit/>
          </a:bodyPr>
          <a:lstStyle/>
          <a:p>
            <a:pPr>
              <a:spcBef>
                <a:spcPts val="0"/>
              </a:spcBef>
              <a:buFont typeface="Arial" pitchFamily="34" charset="0"/>
              <a:buChar char="•"/>
            </a:pPr>
            <a:r>
              <a:rPr lang="en-US" sz="3400" b="1" dirty="0">
                <a:effectLst/>
                <a:cs typeface="Times New Roman" panose="02020603050405020304" pitchFamily="18" charset="0"/>
              </a:rPr>
              <a:t>Remain faithful</a:t>
            </a:r>
          </a:p>
          <a:p>
            <a:pPr lvl="1">
              <a:spcBef>
                <a:spcPts val="0"/>
              </a:spcBef>
              <a:buFont typeface="Arial" pitchFamily="34" charset="0"/>
              <a:buChar char="•"/>
            </a:pPr>
            <a:r>
              <a:rPr lang="en-US" sz="3400" b="1" dirty="0">
                <a:effectLst/>
                <a:cs typeface="Times New Roman" panose="02020603050405020304" pitchFamily="18" charset="0"/>
              </a:rPr>
              <a:t>Hebrews 3:12-14 – </a:t>
            </a:r>
            <a:r>
              <a:rPr lang="en-US" sz="3400" b="1" i="1" dirty="0">
                <a:effectLst/>
                <a:cs typeface="Times New Roman" panose="02020603050405020304" pitchFamily="18" charset="0"/>
              </a:rPr>
              <a:t>“12 Take care, brothers, lest there be in any of you an evil, unbelieving heart, leading you to fall away from the living God. 13 But exhort one another every day, as long as it is called "today," that none of you may be hardened by the deceitfulness of sin. 14 For we share in Christ, if indeed we hold our original confidence firm to the end.”</a:t>
            </a:r>
          </a:p>
        </p:txBody>
      </p:sp>
      <p:sp>
        <p:nvSpPr>
          <p:cNvPr id="4" name="Rectangle 2">
            <a:extLst>
              <a:ext uri="{FF2B5EF4-FFF2-40B4-BE49-F238E27FC236}">
                <a16:creationId xmlns:a16="http://schemas.microsoft.com/office/drawing/2014/main" id="{664C806E-FD56-ADD1-8911-BD945CA13075}"/>
              </a:ext>
            </a:extLst>
          </p:cNvPr>
          <p:cNvSpPr txBox="1">
            <a:spLocks noChangeArrowheads="1"/>
          </p:cNvSpPr>
          <p:nvPr/>
        </p:nvSpPr>
        <p:spPr bwMode="auto">
          <a:xfrm>
            <a:off x="228600" y="135190"/>
            <a:ext cx="8695703" cy="769433"/>
          </a:xfrm>
          <a:prstGeom prst="rect">
            <a:avLst/>
          </a:prstGeom>
          <a:noFill/>
          <a:ln w="9525">
            <a:noFill/>
            <a:miter lim="800000"/>
            <a:headEnd/>
            <a:tailEnd/>
          </a:ln>
          <a:effectLst/>
        </p:spPr>
        <p:txBody>
          <a:bodyPr vert="horz" wrap="square" lIns="91431" tIns="45716" rIns="91431" bIns="45716" numCol="1" anchor="ctr" anchorCtr="0" compatLnSpc="1">
            <a:prstTxWarp prst="textNoShape">
              <a:avLst/>
            </a:prstTxWarp>
            <a:spAutoFit/>
          </a:bodyPr>
          <a:lstStyle>
            <a:lvl1pPr algn="ctr" defTabSz="913676" rtl="0" eaLnBrk="0" fontAlgn="base" hangingPunct="0">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ctr" defTabSz="913676"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2pPr>
            <a:lvl3pPr algn="ctr" defTabSz="913676"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3pPr>
            <a:lvl4pPr algn="ctr" defTabSz="913676"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4pPr>
            <a:lvl5pPr algn="ctr" defTabSz="913676"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5pPr>
            <a:lvl6pPr marL="442250" algn="ctr" defTabSz="913676" rtl="0" fontAlgn="base">
              <a:spcBef>
                <a:spcPct val="0"/>
              </a:spcBef>
              <a:spcAft>
                <a:spcPct val="0"/>
              </a:spcAft>
              <a:defRPr sz="4400">
                <a:solidFill>
                  <a:schemeClr val="tx2"/>
                </a:solidFill>
                <a:effectLst>
                  <a:outerShdw blurRad="38100" dist="38100" dir="2700000" algn="tl">
                    <a:srgbClr val="000000"/>
                  </a:outerShdw>
                </a:effectLst>
                <a:latin typeface="Arial" charset="0"/>
              </a:defRPr>
            </a:lvl6pPr>
            <a:lvl7pPr marL="884499" algn="ctr" defTabSz="913676" rtl="0" fontAlgn="base">
              <a:spcBef>
                <a:spcPct val="0"/>
              </a:spcBef>
              <a:spcAft>
                <a:spcPct val="0"/>
              </a:spcAft>
              <a:defRPr sz="4400">
                <a:solidFill>
                  <a:schemeClr val="tx2"/>
                </a:solidFill>
                <a:effectLst>
                  <a:outerShdw blurRad="38100" dist="38100" dir="2700000" algn="tl">
                    <a:srgbClr val="000000"/>
                  </a:outerShdw>
                </a:effectLst>
                <a:latin typeface="Arial" charset="0"/>
              </a:defRPr>
            </a:lvl7pPr>
            <a:lvl8pPr marL="1326749" algn="ctr" defTabSz="913676" rtl="0" fontAlgn="base">
              <a:spcBef>
                <a:spcPct val="0"/>
              </a:spcBef>
              <a:spcAft>
                <a:spcPct val="0"/>
              </a:spcAft>
              <a:defRPr sz="4400">
                <a:solidFill>
                  <a:schemeClr val="tx2"/>
                </a:solidFill>
                <a:effectLst>
                  <a:outerShdw blurRad="38100" dist="38100" dir="2700000" algn="tl">
                    <a:srgbClr val="000000"/>
                  </a:outerShdw>
                </a:effectLst>
                <a:latin typeface="Arial" charset="0"/>
              </a:defRPr>
            </a:lvl8pPr>
            <a:lvl9pPr marL="1768998" algn="ctr" defTabSz="913676" rtl="0" fontAlgn="base">
              <a:spcBef>
                <a:spcPct val="0"/>
              </a:spcBef>
              <a:spcAft>
                <a:spcPct val="0"/>
              </a:spcAft>
              <a:defRPr sz="4400">
                <a:solidFill>
                  <a:schemeClr val="tx2"/>
                </a:solidFill>
                <a:effectLst>
                  <a:outerShdw blurRad="38100" dist="38100" dir="2700000" algn="tl">
                    <a:srgbClr val="000000"/>
                  </a:outerShdw>
                </a:effectLst>
                <a:latin typeface="Arial" charset="0"/>
              </a:defRPr>
            </a:lvl9pPr>
          </a:lstStyle>
          <a:p>
            <a:r>
              <a:rPr lang="en-US" altLang="en-US" b="1" kern="0" dirty="0"/>
              <a:t>“What Must I Do To Be Saved?”</a:t>
            </a:r>
          </a:p>
        </p:txBody>
      </p:sp>
    </p:spTree>
    <p:extLst>
      <p:ext uri="{BB962C8B-B14F-4D97-AF65-F5344CB8AC3E}">
        <p14:creationId xmlns:p14="http://schemas.microsoft.com/office/powerpoint/2010/main" val="1765430301"/>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47158">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47158">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7158"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46">
            <a:extLst>
              <a:ext uri="{FF2B5EF4-FFF2-40B4-BE49-F238E27FC236}">
                <a16:creationId xmlns:a16="http://schemas.microsoft.com/office/drawing/2014/main" id="{42B1BA34-44B2-0AD8-DCD8-5D3498B84D2A}"/>
              </a:ext>
            </a:extLst>
          </p:cNvPr>
          <p:cNvSpPr>
            <a:spLocks noGrp="1" noChangeArrowheads="1"/>
          </p:cNvSpPr>
          <p:nvPr>
            <p:ph type="sldNum" sz="quarter" idx="4"/>
          </p:nvPr>
        </p:nvSpPr>
        <p:spPr/>
        <p:txBody>
          <a:bodyPr/>
          <a:lstStyle/>
          <a:p>
            <a:fld id="{C8022978-6512-451E-BE3D-3456C3D16A02}" type="slidenum">
              <a:rPr lang="en-US" altLang="en-US"/>
              <a:pPr/>
              <a:t>2</a:t>
            </a:fld>
            <a:endParaRPr lang="en-US" altLang="en-US"/>
          </a:p>
        </p:txBody>
      </p:sp>
      <p:sp>
        <p:nvSpPr>
          <p:cNvPr id="98306" name="Text Box 2">
            <a:extLst>
              <a:ext uri="{FF2B5EF4-FFF2-40B4-BE49-F238E27FC236}">
                <a16:creationId xmlns:a16="http://schemas.microsoft.com/office/drawing/2014/main" id="{BFC405BF-D26B-378F-8F90-41A918A1DCE4}"/>
              </a:ext>
            </a:extLst>
          </p:cNvPr>
          <p:cNvSpPr txBox="1">
            <a:spLocks noChangeArrowheads="1"/>
          </p:cNvSpPr>
          <p:nvPr/>
        </p:nvSpPr>
        <p:spPr bwMode="auto">
          <a:xfrm>
            <a:off x="152400" y="1809750"/>
            <a:ext cx="8839200" cy="286232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marL="571500" indent="-571500">
              <a:spcBef>
                <a:spcPct val="50000"/>
              </a:spcBef>
              <a:buFont typeface="Arial" panose="020B0604020202020204" pitchFamily="34" charset="0"/>
              <a:buChar char="•"/>
            </a:pPr>
            <a:r>
              <a:rPr lang="en-US" altLang="en-US" sz="3600" b="1" dirty="0">
                <a:latin typeface="Arial" panose="020B0604020202020204" pitchFamily="34" charset="0"/>
              </a:rPr>
              <a:t>We talk about sin all the time</a:t>
            </a:r>
          </a:p>
          <a:p>
            <a:pPr marL="1028700" lvl="1" indent="-571500">
              <a:spcBef>
                <a:spcPct val="50000"/>
              </a:spcBef>
              <a:buFont typeface="Arial" panose="020B0604020202020204" pitchFamily="34" charset="0"/>
              <a:buChar char="•"/>
            </a:pPr>
            <a:r>
              <a:rPr lang="en-US" altLang="en-US" sz="3600" b="1" i="1" dirty="0">
                <a:latin typeface="Arial" panose="020B0604020202020204" pitchFamily="34" charset="0"/>
              </a:rPr>
              <a:t>Romans 3:23</a:t>
            </a:r>
            <a:r>
              <a:rPr lang="en-US" altLang="en-US" sz="3600" b="1" dirty="0">
                <a:latin typeface="Arial" panose="020B0604020202020204" pitchFamily="34" charset="0"/>
              </a:rPr>
              <a:t> – “for all have sinned and fall short of the glory of God”</a:t>
            </a:r>
          </a:p>
          <a:p>
            <a:pPr marL="571500" indent="-571500">
              <a:spcBef>
                <a:spcPct val="50000"/>
              </a:spcBef>
              <a:buFont typeface="Arial" panose="020B0604020202020204" pitchFamily="34" charset="0"/>
              <a:buChar char="•"/>
            </a:pPr>
            <a:r>
              <a:rPr lang="en-US" altLang="en-US" sz="3600" b="1" dirty="0">
                <a:latin typeface="Arial" panose="020B0604020202020204" pitchFamily="34" charset="0"/>
              </a:rPr>
              <a:t>Some just don’t seem to get the idea</a:t>
            </a:r>
          </a:p>
        </p:txBody>
      </p:sp>
      <p:sp>
        <p:nvSpPr>
          <p:cNvPr id="98307" name="Rectangle 3">
            <a:extLst>
              <a:ext uri="{FF2B5EF4-FFF2-40B4-BE49-F238E27FC236}">
                <a16:creationId xmlns:a16="http://schemas.microsoft.com/office/drawing/2014/main" id="{B72D8809-026B-5168-E532-316B7BF78EEA}"/>
              </a:ext>
            </a:extLst>
          </p:cNvPr>
          <p:cNvSpPr>
            <a:spLocks noGrp="1" noChangeArrowheads="1"/>
          </p:cNvSpPr>
          <p:nvPr>
            <p:ph type="ctrTitle"/>
          </p:nvPr>
        </p:nvSpPr>
        <p:spPr>
          <a:xfrm>
            <a:off x="914400" y="152400"/>
            <a:ext cx="7239000" cy="838200"/>
          </a:xfrm>
        </p:spPr>
        <p:txBody>
          <a:bodyPr>
            <a:spAutoFit/>
          </a:bodyPr>
          <a:lstStyle/>
          <a:p>
            <a:r>
              <a:rPr lang="en-US" altLang="en-US" b="1" dirty="0">
                <a:solidFill>
                  <a:srgbClr val="FFFFFF"/>
                </a:solidFill>
              </a:rPr>
              <a:t>Our Relationship To Sin</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98306">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98306">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98306">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 name="Slide Number Placeholder 5">
            <a:extLst>
              <a:ext uri="{FF2B5EF4-FFF2-40B4-BE49-F238E27FC236}">
                <a16:creationId xmlns:a16="http://schemas.microsoft.com/office/drawing/2014/main" id="{E3259F63-0095-FEC4-92EC-93A158F93184}"/>
              </a:ext>
            </a:extLst>
          </p:cNvPr>
          <p:cNvSpPr>
            <a:spLocks noGrp="1"/>
          </p:cNvSpPr>
          <p:nvPr>
            <p:ph type="sldNum" sz="quarter" idx="12"/>
          </p:nvPr>
        </p:nvSpPr>
        <p:spPr/>
        <p:txBody>
          <a:bodyPr/>
          <a:lstStyle/>
          <a:p>
            <a:fld id="{ADED1BFE-F0CA-4CCF-B521-5E40F0E242AB}" type="slidenum">
              <a:rPr lang="en-US" altLang="en-US"/>
              <a:pPr/>
              <a:t>3</a:t>
            </a:fld>
            <a:endParaRPr lang="en-US" altLang="en-US"/>
          </a:p>
        </p:txBody>
      </p:sp>
      <p:sp>
        <p:nvSpPr>
          <p:cNvPr id="35842" name="Rectangle 2">
            <a:extLst>
              <a:ext uri="{FF2B5EF4-FFF2-40B4-BE49-F238E27FC236}">
                <a16:creationId xmlns:a16="http://schemas.microsoft.com/office/drawing/2014/main" id="{BC39F814-84E6-FE22-2BFC-C218B477CECD}"/>
              </a:ext>
            </a:extLst>
          </p:cNvPr>
          <p:cNvSpPr>
            <a:spLocks noGrp="1" noChangeArrowheads="1"/>
          </p:cNvSpPr>
          <p:nvPr>
            <p:ph type="title"/>
          </p:nvPr>
        </p:nvSpPr>
        <p:spPr>
          <a:xfrm>
            <a:off x="304800" y="152400"/>
            <a:ext cx="8534400" cy="762000"/>
          </a:xfrm>
        </p:spPr>
        <p:txBody>
          <a:bodyPr>
            <a:spAutoFit/>
          </a:bodyPr>
          <a:lstStyle/>
          <a:p>
            <a:r>
              <a:rPr lang="en-US" altLang="en-US" b="1" dirty="0"/>
              <a:t>What Is Sin?</a:t>
            </a:r>
          </a:p>
        </p:txBody>
      </p:sp>
      <p:sp>
        <p:nvSpPr>
          <p:cNvPr id="35843" name="Rectangle 3">
            <a:extLst>
              <a:ext uri="{FF2B5EF4-FFF2-40B4-BE49-F238E27FC236}">
                <a16:creationId xmlns:a16="http://schemas.microsoft.com/office/drawing/2014/main" id="{22E0F78A-9290-F705-EE95-0F0D7B749DA0}"/>
              </a:ext>
            </a:extLst>
          </p:cNvPr>
          <p:cNvSpPr>
            <a:spLocks noGrp="1" noChangeArrowheads="1"/>
          </p:cNvSpPr>
          <p:nvPr>
            <p:ph type="body" idx="1"/>
          </p:nvPr>
        </p:nvSpPr>
        <p:spPr>
          <a:xfrm>
            <a:off x="152400" y="1066800"/>
            <a:ext cx="8763000" cy="5170646"/>
          </a:xfrm>
        </p:spPr>
        <p:txBody>
          <a:bodyPr wrap="square">
            <a:spAutoFit/>
          </a:bodyPr>
          <a:lstStyle/>
          <a:p>
            <a:pPr>
              <a:spcBef>
                <a:spcPts val="0"/>
              </a:spcBef>
            </a:pPr>
            <a:r>
              <a:rPr lang="en-US" altLang="en-US" sz="3600" b="1" dirty="0"/>
              <a:t>Definition</a:t>
            </a:r>
          </a:p>
          <a:p>
            <a:pPr>
              <a:spcBef>
                <a:spcPts val="0"/>
              </a:spcBef>
              <a:buFont typeface="Wingdings" panose="05000000000000000000" pitchFamily="2" charset="2"/>
              <a:buNone/>
            </a:pPr>
            <a:endParaRPr lang="en-US" altLang="en-US" sz="3300" b="1" dirty="0"/>
          </a:p>
          <a:p>
            <a:pPr lvl="1">
              <a:spcBef>
                <a:spcPts val="0"/>
              </a:spcBef>
            </a:pPr>
            <a:r>
              <a:rPr lang="en-US" altLang="en-US" sz="3300" b="1" dirty="0"/>
              <a:t>Merriam-Webster – “transgression of the law of God”</a:t>
            </a:r>
          </a:p>
          <a:p>
            <a:pPr lvl="1">
              <a:spcBef>
                <a:spcPts val="0"/>
              </a:spcBef>
              <a:buFontTx/>
              <a:buNone/>
            </a:pPr>
            <a:endParaRPr lang="en-US" altLang="en-US" sz="3300" b="1" dirty="0"/>
          </a:p>
          <a:p>
            <a:pPr lvl="1">
              <a:spcBef>
                <a:spcPts val="0"/>
              </a:spcBef>
            </a:pPr>
            <a:r>
              <a:rPr lang="en-US" altLang="en-US" sz="3300" b="1" dirty="0"/>
              <a:t>Bible</a:t>
            </a:r>
          </a:p>
          <a:p>
            <a:pPr lvl="2">
              <a:spcBef>
                <a:spcPts val="0"/>
              </a:spcBef>
            </a:pPr>
            <a:r>
              <a:rPr lang="en-US" altLang="en-US" sz="3300" b="1" dirty="0"/>
              <a:t>Mark 2:17 – “those who are sick.”</a:t>
            </a:r>
          </a:p>
          <a:p>
            <a:pPr lvl="2">
              <a:spcBef>
                <a:spcPts val="0"/>
              </a:spcBef>
            </a:pPr>
            <a:r>
              <a:rPr lang="en-US" altLang="en-US" sz="3300" b="1" dirty="0"/>
              <a:t>James 4:17 – “fails to do it”</a:t>
            </a:r>
          </a:p>
          <a:p>
            <a:pPr lvl="2">
              <a:spcBef>
                <a:spcPts val="0"/>
              </a:spcBef>
            </a:pPr>
            <a:r>
              <a:rPr lang="en-US" altLang="en-US" sz="3300" b="1" dirty="0"/>
              <a:t>I John 3:4 – “practices lawlessness”</a:t>
            </a:r>
          </a:p>
          <a:p>
            <a:pPr lvl="2">
              <a:spcBef>
                <a:spcPts val="0"/>
              </a:spcBef>
            </a:pPr>
            <a:r>
              <a:rPr lang="en-US" altLang="en-US" sz="3300" b="1" dirty="0"/>
              <a:t>I John 5:17 – “All wrongdoing is sin”</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entr" presetSubtype="0" fill="hold" nodeType="withEffect">
                                  <p:stCondLst>
                                    <p:cond delay="0"/>
                                  </p:stCondLst>
                                  <p:childTnLst>
                                    <p:set>
                                      <p:cBhvr>
                                        <p:cTn id="6" dur="1" fill="hold">
                                          <p:stCondLst>
                                            <p:cond delay="0"/>
                                          </p:stCondLst>
                                        </p:cTn>
                                        <p:tgtEl>
                                          <p:spTgt spid="35842"/>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35843">
                                            <p:txEl>
                                              <p:pRg st="0" end="0"/>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35843">
                                            <p:txEl>
                                              <p:pRg st="2" end="2"/>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0"/>
                                          </p:stCondLst>
                                        </p:cTn>
                                        <p:tgtEl>
                                          <p:spTgt spid="3584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5843">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5843">
                                            <p:txEl>
                                              <p:pRg st="6" end="6"/>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5843">
                                            <p:txEl>
                                              <p:pRg st="7" end="7"/>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584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5842" grpId="0"/>
      <p:bldP spid="35843" grpId="0" uiExpand="1" build="p"/>
    </p:bldLst>
  </p:timing>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 name="Slide Number Placeholder 5">
            <a:extLst>
              <a:ext uri="{FF2B5EF4-FFF2-40B4-BE49-F238E27FC236}">
                <a16:creationId xmlns:a16="http://schemas.microsoft.com/office/drawing/2014/main" id="{AED37EBE-F5FA-8DE6-3B52-42352447ECC4}"/>
              </a:ext>
            </a:extLst>
          </p:cNvPr>
          <p:cNvSpPr>
            <a:spLocks noGrp="1"/>
          </p:cNvSpPr>
          <p:nvPr>
            <p:ph type="sldNum" sz="quarter" idx="12"/>
          </p:nvPr>
        </p:nvSpPr>
        <p:spPr/>
        <p:txBody>
          <a:bodyPr/>
          <a:lstStyle/>
          <a:p>
            <a:fld id="{D578D94B-2D18-4332-B39B-3FA39CC8B46F}" type="slidenum">
              <a:rPr lang="en-US" altLang="en-US"/>
              <a:pPr/>
              <a:t>4</a:t>
            </a:fld>
            <a:endParaRPr lang="en-US" altLang="en-US"/>
          </a:p>
        </p:txBody>
      </p:sp>
      <p:sp>
        <p:nvSpPr>
          <p:cNvPr id="38914" name="Rectangle 2">
            <a:extLst>
              <a:ext uri="{FF2B5EF4-FFF2-40B4-BE49-F238E27FC236}">
                <a16:creationId xmlns:a16="http://schemas.microsoft.com/office/drawing/2014/main" id="{83EAB96D-A847-2B28-13E6-BB893A5EC173}"/>
              </a:ext>
            </a:extLst>
          </p:cNvPr>
          <p:cNvSpPr>
            <a:spLocks noGrp="1" noChangeArrowheads="1"/>
          </p:cNvSpPr>
          <p:nvPr>
            <p:ph type="title"/>
          </p:nvPr>
        </p:nvSpPr>
        <p:spPr>
          <a:xfrm>
            <a:off x="457200" y="125413"/>
            <a:ext cx="8229600" cy="788987"/>
          </a:xfrm>
        </p:spPr>
        <p:txBody>
          <a:bodyPr>
            <a:spAutoFit/>
          </a:bodyPr>
          <a:lstStyle/>
          <a:p>
            <a:r>
              <a:rPr lang="en-US" altLang="en-US" b="1" dirty="0"/>
              <a:t>The Origin Of Sin</a:t>
            </a:r>
          </a:p>
        </p:txBody>
      </p:sp>
      <p:sp>
        <p:nvSpPr>
          <p:cNvPr id="38915" name="Rectangle 3">
            <a:extLst>
              <a:ext uri="{FF2B5EF4-FFF2-40B4-BE49-F238E27FC236}">
                <a16:creationId xmlns:a16="http://schemas.microsoft.com/office/drawing/2014/main" id="{53D43B07-3178-6FC3-07A9-A6965A875037}"/>
              </a:ext>
            </a:extLst>
          </p:cNvPr>
          <p:cNvSpPr>
            <a:spLocks noGrp="1" noChangeArrowheads="1"/>
          </p:cNvSpPr>
          <p:nvPr>
            <p:ph type="body" idx="1"/>
          </p:nvPr>
        </p:nvSpPr>
        <p:spPr>
          <a:xfrm>
            <a:off x="152400" y="1371600"/>
            <a:ext cx="8839200" cy="4524315"/>
          </a:xfrm>
        </p:spPr>
        <p:txBody>
          <a:bodyPr>
            <a:spAutoFit/>
          </a:bodyPr>
          <a:lstStyle/>
          <a:p>
            <a:pPr>
              <a:spcBef>
                <a:spcPts val="0"/>
              </a:spcBef>
            </a:pPr>
            <a:r>
              <a:rPr lang="en-US" altLang="en-US" sz="3600" b="1" dirty="0"/>
              <a:t>I John 3:8 – “sinning from the beginning”</a:t>
            </a:r>
          </a:p>
          <a:p>
            <a:pPr>
              <a:spcBef>
                <a:spcPts val="0"/>
              </a:spcBef>
              <a:buFont typeface="Wingdings" panose="05000000000000000000" pitchFamily="2" charset="2"/>
              <a:buNone/>
            </a:pPr>
            <a:endParaRPr lang="en-US" altLang="en-US" sz="3600" b="1" dirty="0"/>
          </a:p>
          <a:p>
            <a:pPr>
              <a:spcBef>
                <a:spcPts val="0"/>
              </a:spcBef>
            </a:pPr>
            <a:r>
              <a:rPr lang="en-US" altLang="en-US" sz="3600" b="1" dirty="0"/>
              <a:t>Romans 5:12-14 – “death through sin”</a:t>
            </a:r>
          </a:p>
          <a:p>
            <a:pPr>
              <a:spcBef>
                <a:spcPts val="0"/>
              </a:spcBef>
              <a:buFont typeface="Wingdings" panose="05000000000000000000" pitchFamily="2" charset="2"/>
              <a:buNone/>
            </a:pPr>
            <a:endParaRPr lang="en-US" altLang="en-US" sz="3600" b="1" dirty="0"/>
          </a:p>
          <a:p>
            <a:pPr>
              <a:spcBef>
                <a:spcPts val="0"/>
              </a:spcBef>
            </a:pPr>
            <a:r>
              <a:rPr lang="en-US" altLang="en-US" sz="3600" b="1" dirty="0"/>
              <a:t>Genesis 3:1-19 – “You will not surely die”</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891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8915">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8915">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8915" grpId="0" build="p"/>
    </p:bldLst>
  </p:timing>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 name="Slide Number Placeholder 5">
            <a:extLst>
              <a:ext uri="{FF2B5EF4-FFF2-40B4-BE49-F238E27FC236}">
                <a16:creationId xmlns:a16="http://schemas.microsoft.com/office/drawing/2014/main" id="{B0273D9E-A464-538A-C6AC-DBA7E148BCD2}"/>
              </a:ext>
            </a:extLst>
          </p:cNvPr>
          <p:cNvSpPr>
            <a:spLocks noGrp="1"/>
          </p:cNvSpPr>
          <p:nvPr>
            <p:ph type="sldNum" sz="quarter" idx="12"/>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29BD0053-F41C-4B08-9C73-29C94D6F3AD3}" type="slidenum">
              <a:rPr kumimoji="0" lang="en-US" altLang="en-US" sz="1200" b="0" i="0" u="none" strike="noStrike" kern="1200" cap="none" spc="0" normalizeH="0" baseline="0" noProof="0">
                <a:ln>
                  <a:noFill/>
                </a:ln>
                <a:solidFill>
                  <a:srgbClr val="FFFFFF"/>
                </a:solidFill>
                <a:effectLst>
                  <a:outerShdw blurRad="38100" dist="38100" dir="2700000" algn="tl">
                    <a:srgbClr val="000000"/>
                  </a:outerShdw>
                </a:effectLst>
                <a:uLnTx/>
                <a:uFillTx/>
                <a:latin typeface="Arial"/>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5</a:t>
            </a:fld>
            <a:endParaRPr kumimoji="0" lang="en-US" altLang="en-US" sz="1200" b="0" i="0" u="none" strike="noStrike" kern="1200" cap="none" spc="0" normalizeH="0" baseline="0" noProof="0">
              <a:ln>
                <a:noFill/>
              </a:ln>
              <a:solidFill>
                <a:srgbClr val="FFFFFF"/>
              </a:solidFill>
              <a:effectLst>
                <a:outerShdw blurRad="38100" dist="38100" dir="2700000" algn="tl">
                  <a:srgbClr val="000000"/>
                </a:outerShdw>
              </a:effectLst>
              <a:uLnTx/>
              <a:uFillTx/>
              <a:latin typeface="Arial"/>
              <a:ea typeface="+mn-ea"/>
              <a:cs typeface="+mn-cs"/>
            </a:endParaRPr>
          </a:p>
        </p:txBody>
      </p:sp>
      <p:sp>
        <p:nvSpPr>
          <p:cNvPr id="102402" name="Rectangle 2">
            <a:extLst>
              <a:ext uri="{FF2B5EF4-FFF2-40B4-BE49-F238E27FC236}">
                <a16:creationId xmlns:a16="http://schemas.microsoft.com/office/drawing/2014/main" id="{3EA6B278-71A3-E397-BF4A-2EA9EC36D183}"/>
              </a:ext>
            </a:extLst>
          </p:cNvPr>
          <p:cNvSpPr>
            <a:spLocks noGrp="1" noChangeArrowheads="1"/>
          </p:cNvSpPr>
          <p:nvPr>
            <p:ph type="title"/>
          </p:nvPr>
        </p:nvSpPr>
        <p:spPr>
          <a:xfrm>
            <a:off x="457200" y="125413"/>
            <a:ext cx="8229600" cy="788987"/>
          </a:xfrm>
        </p:spPr>
        <p:txBody>
          <a:bodyPr>
            <a:spAutoFit/>
          </a:bodyPr>
          <a:lstStyle/>
          <a:p>
            <a:r>
              <a:rPr lang="en-US" altLang="en-US" b="1" dirty="0"/>
              <a:t>Relationships With Sin</a:t>
            </a:r>
          </a:p>
        </p:txBody>
      </p:sp>
      <p:sp>
        <p:nvSpPr>
          <p:cNvPr id="102403" name="Rectangle 3">
            <a:extLst>
              <a:ext uri="{FF2B5EF4-FFF2-40B4-BE49-F238E27FC236}">
                <a16:creationId xmlns:a16="http://schemas.microsoft.com/office/drawing/2014/main" id="{ACBAEFEF-6AE6-FA3A-E973-24B95A5543BD}"/>
              </a:ext>
            </a:extLst>
          </p:cNvPr>
          <p:cNvSpPr>
            <a:spLocks noGrp="1" noChangeArrowheads="1"/>
          </p:cNvSpPr>
          <p:nvPr>
            <p:ph type="body" idx="1"/>
          </p:nvPr>
        </p:nvSpPr>
        <p:spPr>
          <a:xfrm>
            <a:off x="457200" y="1294483"/>
            <a:ext cx="8229600" cy="2640723"/>
          </a:xfrm>
        </p:spPr>
        <p:txBody>
          <a:bodyPr>
            <a:spAutoFit/>
          </a:bodyPr>
          <a:lstStyle/>
          <a:p>
            <a:r>
              <a:rPr lang="en-US" altLang="en-US" sz="3600" b="1" dirty="0"/>
              <a:t>Temptation To Sin</a:t>
            </a:r>
          </a:p>
          <a:p>
            <a:r>
              <a:rPr lang="en-US" altLang="en-US" sz="3600" b="1" dirty="0"/>
              <a:t>Falling To Sin</a:t>
            </a:r>
          </a:p>
          <a:p>
            <a:r>
              <a:rPr lang="en-US" altLang="en-US" sz="3600" b="1" dirty="0"/>
              <a:t>Fleeing From Sin</a:t>
            </a:r>
          </a:p>
          <a:p>
            <a:r>
              <a:rPr lang="en-US" altLang="en-US" sz="3600" b="1" dirty="0"/>
              <a:t>Recovering From Sin</a:t>
            </a:r>
          </a:p>
        </p:txBody>
      </p:sp>
    </p:spTree>
    <p:extLst>
      <p:ext uri="{BB962C8B-B14F-4D97-AF65-F5344CB8AC3E}">
        <p14:creationId xmlns:p14="http://schemas.microsoft.com/office/powerpoint/2010/main" val="1048770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240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0240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0240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0240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403" grpId="0" uiExpand="1" build="p"/>
    </p:bldLst>
  </p:timing>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 name="Slide Number Placeholder 5">
            <a:extLst>
              <a:ext uri="{FF2B5EF4-FFF2-40B4-BE49-F238E27FC236}">
                <a16:creationId xmlns:a16="http://schemas.microsoft.com/office/drawing/2014/main" id="{B0273D9E-A464-538A-C6AC-DBA7E148BCD2}"/>
              </a:ext>
            </a:extLst>
          </p:cNvPr>
          <p:cNvSpPr>
            <a:spLocks noGrp="1"/>
          </p:cNvSpPr>
          <p:nvPr>
            <p:ph type="sldNum" sz="quarter" idx="12"/>
          </p:nvPr>
        </p:nvSpPr>
        <p:spPr/>
        <p:txBody>
          <a:bodyPr/>
          <a:lstStyle/>
          <a:p>
            <a:fld id="{29BD0053-F41C-4B08-9C73-29C94D6F3AD3}" type="slidenum">
              <a:rPr lang="en-US" altLang="en-US"/>
              <a:pPr/>
              <a:t>6</a:t>
            </a:fld>
            <a:endParaRPr lang="en-US" altLang="en-US"/>
          </a:p>
        </p:txBody>
      </p:sp>
      <p:sp>
        <p:nvSpPr>
          <p:cNvPr id="102402" name="Rectangle 2">
            <a:extLst>
              <a:ext uri="{FF2B5EF4-FFF2-40B4-BE49-F238E27FC236}">
                <a16:creationId xmlns:a16="http://schemas.microsoft.com/office/drawing/2014/main" id="{3EA6B278-71A3-E397-BF4A-2EA9EC36D183}"/>
              </a:ext>
            </a:extLst>
          </p:cNvPr>
          <p:cNvSpPr>
            <a:spLocks noGrp="1" noChangeArrowheads="1"/>
          </p:cNvSpPr>
          <p:nvPr>
            <p:ph type="title"/>
          </p:nvPr>
        </p:nvSpPr>
        <p:spPr>
          <a:xfrm>
            <a:off x="457200" y="125413"/>
            <a:ext cx="8229600" cy="788987"/>
          </a:xfrm>
        </p:spPr>
        <p:txBody>
          <a:bodyPr>
            <a:spAutoFit/>
          </a:bodyPr>
          <a:lstStyle/>
          <a:p>
            <a:r>
              <a:rPr lang="en-US" altLang="en-US" b="1" dirty="0"/>
              <a:t>Relationships With Sin</a:t>
            </a:r>
          </a:p>
        </p:txBody>
      </p:sp>
      <p:sp>
        <p:nvSpPr>
          <p:cNvPr id="102403" name="Rectangle 3">
            <a:extLst>
              <a:ext uri="{FF2B5EF4-FFF2-40B4-BE49-F238E27FC236}">
                <a16:creationId xmlns:a16="http://schemas.microsoft.com/office/drawing/2014/main" id="{ACBAEFEF-6AE6-FA3A-E973-24B95A5543BD}"/>
              </a:ext>
            </a:extLst>
          </p:cNvPr>
          <p:cNvSpPr>
            <a:spLocks noGrp="1" noChangeArrowheads="1"/>
          </p:cNvSpPr>
          <p:nvPr>
            <p:ph type="body" idx="1"/>
          </p:nvPr>
        </p:nvSpPr>
        <p:spPr>
          <a:xfrm>
            <a:off x="457200" y="1294483"/>
            <a:ext cx="8229600" cy="4191917"/>
          </a:xfrm>
        </p:spPr>
        <p:txBody>
          <a:bodyPr>
            <a:spAutoFit/>
          </a:bodyPr>
          <a:lstStyle/>
          <a:p>
            <a:r>
              <a:rPr lang="en-US" altLang="en-US" sz="3600" b="1" dirty="0"/>
              <a:t>Temptation</a:t>
            </a:r>
          </a:p>
          <a:p>
            <a:pPr lvl="1"/>
            <a:r>
              <a:rPr lang="en-US" altLang="en-US" sz="3600" b="1" dirty="0"/>
              <a:t>“Tempt” – “To entice to do wrong by promise of pleasure or gain” (Merriam-Webster)</a:t>
            </a:r>
          </a:p>
          <a:p>
            <a:pPr lvl="1"/>
            <a:r>
              <a:rPr lang="en-US" altLang="en-US" sz="3600" b="1" dirty="0"/>
              <a:t>“solicit to sin … especially by Satan” (Complete Word Study Dictionary)</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240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0240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0240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403" grpId="0" uiExpand="1" build="p"/>
    </p:bldLst>
  </p:timing>
</p:sld>
</file>

<file path=ppt/slides/slide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 name="Slide Number Placeholder 5">
            <a:extLst>
              <a:ext uri="{FF2B5EF4-FFF2-40B4-BE49-F238E27FC236}">
                <a16:creationId xmlns:a16="http://schemas.microsoft.com/office/drawing/2014/main" id="{101AFE1C-3E75-4466-F300-1F9C4DAB77A5}"/>
              </a:ext>
            </a:extLst>
          </p:cNvPr>
          <p:cNvSpPr>
            <a:spLocks noGrp="1"/>
          </p:cNvSpPr>
          <p:nvPr>
            <p:ph type="sldNum" sz="quarter" idx="12"/>
          </p:nvPr>
        </p:nvSpPr>
        <p:spPr/>
        <p:txBody>
          <a:bodyPr/>
          <a:lstStyle/>
          <a:p>
            <a:fld id="{CE62041E-EF74-4F30-8672-0A824D693C41}" type="slidenum">
              <a:rPr lang="en-US" altLang="en-US"/>
              <a:pPr/>
              <a:t>7</a:t>
            </a:fld>
            <a:endParaRPr lang="en-US" altLang="en-US"/>
          </a:p>
        </p:txBody>
      </p:sp>
      <p:sp>
        <p:nvSpPr>
          <p:cNvPr id="40962" name="Rectangle 2">
            <a:extLst>
              <a:ext uri="{FF2B5EF4-FFF2-40B4-BE49-F238E27FC236}">
                <a16:creationId xmlns:a16="http://schemas.microsoft.com/office/drawing/2014/main" id="{DD64E09C-93DE-65A3-2318-7F0FAA8337F5}"/>
              </a:ext>
            </a:extLst>
          </p:cNvPr>
          <p:cNvSpPr>
            <a:spLocks noGrp="1" noChangeArrowheads="1"/>
          </p:cNvSpPr>
          <p:nvPr>
            <p:ph type="title"/>
          </p:nvPr>
        </p:nvSpPr>
        <p:spPr>
          <a:xfrm>
            <a:off x="457200" y="125413"/>
            <a:ext cx="8229600" cy="788987"/>
          </a:xfrm>
        </p:spPr>
        <p:txBody>
          <a:bodyPr>
            <a:spAutoFit/>
          </a:bodyPr>
          <a:lstStyle/>
          <a:p>
            <a:r>
              <a:rPr lang="en-US" altLang="en-US" b="1" dirty="0"/>
              <a:t>Relationships With Sin</a:t>
            </a:r>
          </a:p>
        </p:txBody>
      </p:sp>
      <p:sp>
        <p:nvSpPr>
          <p:cNvPr id="40963" name="Rectangle 3">
            <a:extLst>
              <a:ext uri="{FF2B5EF4-FFF2-40B4-BE49-F238E27FC236}">
                <a16:creationId xmlns:a16="http://schemas.microsoft.com/office/drawing/2014/main" id="{98C7B999-80B4-EBD6-E6F2-DF31309136E1}"/>
              </a:ext>
            </a:extLst>
          </p:cNvPr>
          <p:cNvSpPr>
            <a:spLocks noGrp="1" noChangeArrowheads="1"/>
          </p:cNvSpPr>
          <p:nvPr>
            <p:ph type="body" idx="1"/>
          </p:nvPr>
        </p:nvSpPr>
        <p:spPr>
          <a:xfrm>
            <a:off x="152400" y="1447800"/>
            <a:ext cx="8827008" cy="5189113"/>
          </a:xfrm>
        </p:spPr>
        <p:txBody>
          <a:bodyPr wrap="square">
            <a:spAutoFit/>
          </a:bodyPr>
          <a:lstStyle/>
          <a:p>
            <a:r>
              <a:rPr lang="en-US" altLang="en-US" sz="3600" b="1" dirty="0"/>
              <a:t>God can be tempted</a:t>
            </a:r>
          </a:p>
          <a:p>
            <a:pPr lvl="1"/>
            <a:r>
              <a:rPr lang="en-US" altLang="en-US" sz="3600" b="1" dirty="0"/>
              <a:t>Exodus 17:1-7 – “you test the Lord”</a:t>
            </a:r>
          </a:p>
          <a:p>
            <a:pPr lvl="1"/>
            <a:endParaRPr lang="en-US" altLang="en-US" sz="3600" b="1" dirty="0"/>
          </a:p>
          <a:p>
            <a:r>
              <a:rPr lang="en-US" altLang="en-US" sz="3600" b="1" dirty="0"/>
              <a:t>Jesus was tempted</a:t>
            </a:r>
          </a:p>
          <a:p>
            <a:pPr lvl="1"/>
            <a:r>
              <a:rPr lang="en-US" altLang="en-US" sz="3600" b="1" dirty="0"/>
              <a:t>Luke 4:1-13 – “tempted by the devil”</a:t>
            </a:r>
          </a:p>
          <a:p>
            <a:pPr lvl="1"/>
            <a:r>
              <a:rPr lang="en-US" altLang="en-US" sz="3600" b="1" dirty="0"/>
              <a:t>Hebrews 2:17-18 – “he himself has suffered when tempted”</a:t>
            </a:r>
          </a:p>
          <a:p>
            <a:pPr lvl="1"/>
            <a:r>
              <a:rPr lang="en-US" altLang="en-US" sz="3600" b="1" dirty="0"/>
              <a:t>Hebrews 4:15 – “has been tempted”</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096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40963">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40963">
                                            <p:txEl>
                                              <p:pRg st="3" end="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40963">
                                            <p:txEl>
                                              <p:pRg st="4" end="4"/>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40963">
                                            <p:txEl>
                                              <p:pRg st="5" end="5"/>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4096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63" grpId="0" uiExpand="1" build="p"/>
    </p:bldLst>
  </p:timing>
</p:sld>
</file>

<file path=ppt/slides/slide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 name="Slide Number Placeholder 5">
            <a:extLst>
              <a:ext uri="{FF2B5EF4-FFF2-40B4-BE49-F238E27FC236}">
                <a16:creationId xmlns:a16="http://schemas.microsoft.com/office/drawing/2014/main" id="{FCBA4DD9-FBD0-345C-9301-F55930D71ABE}"/>
              </a:ext>
            </a:extLst>
          </p:cNvPr>
          <p:cNvSpPr>
            <a:spLocks noGrp="1"/>
          </p:cNvSpPr>
          <p:nvPr>
            <p:ph type="sldNum" sz="quarter" idx="12"/>
          </p:nvPr>
        </p:nvSpPr>
        <p:spPr/>
        <p:txBody>
          <a:bodyPr/>
          <a:lstStyle/>
          <a:p>
            <a:fld id="{D5D6C7CC-94BE-4CA9-B8DF-D756B7DAACFB}" type="slidenum">
              <a:rPr lang="en-US" altLang="en-US"/>
              <a:pPr/>
              <a:t>8</a:t>
            </a:fld>
            <a:endParaRPr lang="en-US" altLang="en-US"/>
          </a:p>
        </p:txBody>
      </p:sp>
      <p:sp>
        <p:nvSpPr>
          <p:cNvPr id="103426" name="Rectangle 2">
            <a:extLst>
              <a:ext uri="{FF2B5EF4-FFF2-40B4-BE49-F238E27FC236}">
                <a16:creationId xmlns:a16="http://schemas.microsoft.com/office/drawing/2014/main" id="{96B93BB9-7B5B-93EC-653D-AE30D3A23835}"/>
              </a:ext>
            </a:extLst>
          </p:cNvPr>
          <p:cNvSpPr>
            <a:spLocks noGrp="1" noChangeArrowheads="1"/>
          </p:cNvSpPr>
          <p:nvPr>
            <p:ph type="title"/>
          </p:nvPr>
        </p:nvSpPr>
        <p:spPr>
          <a:xfrm>
            <a:off x="457200" y="125413"/>
            <a:ext cx="8229600" cy="788987"/>
          </a:xfrm>
        </p:spPr>
        <p:txBody>
          <a:bodyPr>
            <a:spAutoFit/>
          </a:bodyPr>
          <a:lstStyle/>
          <a:p>
            <a:r>
              <a:rPr lang="en-US" altLang="en-US" b="1"/>
              <a:t>Relationships With Sin</a:t>
            </a:r>
          </a:p>
        </p:txBody>
      </p:sp>
      <p:sp>
        <p:nvSpPr>
          <p:cNvPr id="103427" name="Rectangle 3">
            <a:extLst>
              <a:ext uri="{FF2B5EF4-FFF2-40B4-BE49-F238E27FC236}">
                <a16:creationId xmlns:a16="http://schemas.microsoft.com/office/drawing/2014/main" id="{74975170-0B7E-CF45-4BDD-6D4D3A9712DC}"/>
              </a:ext>
            </a:extLst>
          </p:cNvPr>
          <p:cNvSpPr>
            <a:spLocks noGrp="1" noChangeArrowheads="1"/>
          </p:cNvSpPr>
          <p:nvPr>
            <p:ph type="body" idx="1"/>
          </p:nvPr>
        </p:nvSpPr>
        <p:spPr>
          <a:xfrm>
            <a:off x="152400" y="1447800"/>
            <a:ext cx="8839200" cy="5078313"/>
          </a:xfrm>
        </p:spPr>
        <p:txBody>
          <a:bodyPr wrap="square">
            <a:spAutoFit/>
          </a:bodyPr>
          <a:lstStyle/>
          <a:p>
            <a:pPr>
              <a:spcBef>
                <a:spcPts val="0"/>
              </a:spcBef>
            </a:pPr>
            <a:r>
              <a:rPr lang="en-US" altLang="en-US" sz="3600" b="1" dirty="0"/>
              <a:t>We are tempted</a:t>
            </a:r>
          </a:p>
          <a:p>
            <a:pPr lvl="1">
              <a:spcBef>
                <a:spcPts val="0"/>
              </a:spcBef>
            </a:pPr>
            <a:r>
              <a:rPr lang="en-US" altLang="en-US" sz="3600" b="1" dirty="0"/>
              <a:t>James 1:14 – “lured and enticed”</a:t>
            </a:r>
          </a:p>
          <a:p>
            <a:pPr lvl="1">
              <a:spcBef>
                <a:spcPts val="0"/>
              </a:spcBef>
              <a:buFontTx/>
              <a:buNone/>
            </a:pPr>
            <a:endParaRPr lang="en-US" altLang="en-US" sz="3600" b="1" dirty="0"/>
          </a:p>
          <a:p>
            <a:pPr>
              <a:spcBef>
                <a:spcPts val="0"/>
              </a:spcBef>
            </a:pPr>
            <a:r>
              <a:rPr lang="en-US" altLang="en-US" sz="3600" b="1" dirty="0"/>
              <a:t>Temptation itself is not necessarily evil</a:t>
            </a:r>
          </a:p>
          <a:p>
            <a:pPr lvl="1">
              <a:spcBef>
                <a:spcPts val="0"/>
              </a:spcBef>
            </a:pPr>
            <a:r>
              <a:rPr lang="en-US" altLang="en-US" sz="3600" b="1" dirty="0"/>
              <a:t>James 1:2, 12 – “remains steadfast under trial”</a:t>
            </a:r>
          </a:p>
          <a:p>
            <a:pPr lvl="1">
              <a:spcBef>
                <a:spcPts val="0"/>
              </a:spcBef>
            </a:pPr>
            <a:endParaRPr lang="en-US" altLang="en-US" sz="3600" b="1" dirty="0"/>
          </a:p>
          <a:p>
            <a:pPr>
              <a:spcBef>
                <a:spcPts val="0"/>
              </a:spcBef>
            </a:pPr>
            <a:r>
              <a:rPr lang="en-US" altLang="en-US" sz="3600" b="1" dirty="0"/>
              <a:t>But it can result in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3427">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03427">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103427">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03427">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03427">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3427" grpId="0" uiExpand="1" build="p"/>
    </p:bldLst>
  </p:timing>
</p:sld>
</file>

<file path=ppt/slides/slide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 name="Slide Number Placeholder 5">
            <a:extLst>
              <a:ext uri="{FF2B5EF4-FFF2-40B4-BE49-F238E27FC236}">
                <a16:creationId xmlns:a16="http://schemas.microsoft.com/office/drawing/2014/main" id="{3572FB54-DB80-9C64-9464-AD59D40E2280}"/>
              </a:ext>
            </a:extLst>
          </p:cNvPr>
          <p:cNvSpPr>
            <a:spLocks noGrp="1"/>
          </p:cNvSpPr>
          <p:nvPr>
            <p:ph type="sldNum" sz="quarter" idx="12"/>
          </p:nvPr>
        </p:nvSpPr>
        <p:spPr/>
        <p:txBody>
          <a:bodyPr/>
          <a:lstStyle/>
          <a:p>
            <a:fld id="{F0660ACB-EB3E-48D1-AC9D-9DB0B8878A3B}" type="slidenum">
              <a:rPr lang="en-US" altLang="en-US"/>
              <a:pPr/>
              <a:t>9</a:t>
            </a:fld>
            <a:endParaRPr lang="en-US" altLang="en-US"/>
          </a:p>
        </p:txBody>
      </p:sp>
      <p:sp>
        <p:nvSpPr>
          <p:cNvPr id="104450" name="Rectangle 2">
            <a:extLst>
              <a:ext uri="{FF2B5EF4-FFF2-40B4-BE49-F238E27FC236}">
                <a16:creationId xmlns:a16="http://schemas.microsoft.com/office/drawing/2014/main" id="{F2F4934A-E79D-BD8F-550E-3955B5E6483D}"/>
              </a:ext>
            </a:extLst>
          </p:cNvPr>
          <p:cNvSpPr>
            <a:spLocks noGrp="1" noChangeArrowheads="1"/>
          </p:cNvSpPr>
          <p:nvPr>
            <p:ph type="title"/>
          </p:nvPr>
        </p:nvSpPr>
        <p:spPr>
          <a:xfrm>
            <a:off x="457200" y="125413"/>
            <a:ext cx="8229600" cy="788987"/>
          </a:xfrm>
        </p:spPr>
        <p:txBody>
          <a:bodyPr>
            <a:spAutoFit/>
          </a:bodyPr>
          <a:lstStyle/>
          <a:p>
            <a:r>
              <a:rPr lang="en-US" altLang="en-US" b="1" dirty="0"/>
              <a:t>Relationships With Sin</a:t>
            </a:r>
          </a:p>
        </p:txBody>
      </p:sp>
      <p:sp>
        <p:nvSpPr>
          <p:cNvPr id="104451" name="Rectangle 3">
            <a:extLst>
              <a:ext uri="{FF2B5EF4-FFF2-40B4-BE49-F238E27FC236}">
                <a16:creationId xmlns:a16="http://schemas.microsoft.com/office/drawing/2014/main" id="{9B9DB9B5-8663-D646-AA7B-CB0B57177DC4}"/>
              </a:ext>
            </a:extLst>
          </p:cNvPr>
          <p:cNvSpPr>
            <a:spLocks noGrp="1" noChangeArrowheads="1"/>
          </p:cNvSpPr>
          <p:nvPr>
            <p:ph type="body" idx="1"/>
          </p:nvPr>
        </p:nvSpPr>
        <p:spPr>
          <a:xfrm>
            <a:off x="128016" y="1447800"/>
            <a:ext cx="8915400" cy="5078313"/>
          </a:xfrm>
        </p:spPr>
        <p:txBody>
          <a:bodyPr wrap="square">
            <a:spAutoFit/>
          </a:bodyPr>
          <a:lstStyle/>
          <a:p>
            <a:pPr>
              <a:spcBef>
                <a:spcPts val="0"/>
              </a:spcBef>
            </a:pPr>
            <a:r>
              <a:rPr lang="en-US" altLang="en-US" sz="3600" b="1" dirty="0"/>
              <a:t>Falling to sin</a:t>
            </a:r>
          </a:p>
          <a:p>
            <a:pPr lvl="1">
              <a:spcBef>
                <a:spcPts val="0"/>
              </a:spcBef>
            </a:pPr>
            <a:r>
              <a:rPr lang="en-US" altLang="en-US" sz="3600" b="1" dirty="0"/>
              <a:t>James 1:13-15 – “by his own desire”</a:t>
            </a:r>
          </a:p>
          <a:p>
            <a:pPr lvl="1">
              <a:spcBef>
                <a:spcPts val="0"/>
              </a:spcBef>
            </a:pPr>
            <a:r>
              <a:rPr lang="en-US" altLang="en-US" sz="3600" b="1" dirty="0"/>
              <a:t>Luke 8:11, 13 – “in time of testing [they] fall away”</a:t>
            </a:r>
          </a:p>
          <a:p>
            <a:pPr lvl="1">
              <a:spcBef>
                <a:spcPts val="0"/>
              </a:spcBef>
            </a:pPr>
            <a:endParaRPr lang="en-US" altLang="en-US" sz="3600" b="1" dirty="0"/>
          </a:p>
          <a:p>
            <a:pPr lvl="1">
              <a:spcBef>
                <a:spcPts val="0"/>
              </a:spcBef>
            </a:pPr>
            <a:r>
              <a:rPr lang="en-US" altLang="en-US" sz="3600" b="1" dirty="0"/>
              <a:t>Falling can destroy good works</a:t>
            </a:r>
          </a:p>
          <a:p>
            <a:pPr lvl="2">
              <a:spcBef>
                <a:spcPts val="0"/>
              </a:spcBef>
            </a:pPr>
            <a:r>
              <a:rPr lang="en-US" altLang="en-US" sz="3600" b="1" dirty="0"/>
              <a:t>I Thessalonians 3:5 – “our labor would be in vain”</a:t>
            </a:r>
          </a:p>
          <a:p>
            <a:pPr lvl="2">
              <a:spcBef>
                <a:spcPts val="0"/>
              </a:spcBef>
            </a:pPr>
            <a:r>
              <a:rPr lang="en-US" altLang="en-US" sz="3600" b="1" dirty="0"/>
              <a:t>Ezekiel 18:20, 24 – “shall he live?”</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4451">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04451">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04451">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04451">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04451">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04451">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4451" grpId="0" uiExpand="1" build="p"/>
    </p:bldLst>
  </p:timing>
</p:sld>
</file>

<file path=ppt/theme/theme1.xml><?xml version="1.0" encoding="utf-8"?>
<a:theme xmlns:a="http://schemas.openxmlformats.org/drawingml/2006/main" name="Blue strands design template">
  <a:themeElements>
    <a:clrScheme name="Blue strands design template 3">
      <a:dk1>
        <a:srgbClr val="5F5F5F"/>
      </a:dk1>
      <a:lt1>
        <a:srgbClr val="DEF6F1"/>
      </a:lt1>
      <a:dk2>
        <a:srgbClr val="B2B2B2"/>
      </a:dk2>
      <a:lt2>
        <a:srgbClr val="969696"/>
      </a:lt2>
      <a:accent1>
        <a:srgbClr val="E6E6E6"/>
      </a:accent1>
      <a:accent2>
        <a:srgbClr val="8DC6FF"/>
      </a:accent2>
      <a:accent3>
        <a:srgbClr val="ECFAF7"/>
      </a:accent3>
      <a:accent4>
        <a:srgbClr val="505050"/>
      </a:accent4>
      <a:accent5>
        <a:srgbClr val="F0F0F0"/>
      </a:accent5>
      <a:accent6>
        <a:srgbClr val="7FB3E7"/>
      </a:accent6>
      <a:hlink>
        <a:srgbClr val="0066CC"/>
      </a:hlink>
      <a:folHlink>
        <a:srgbClr val="0000FF"/>
      </a:folHlink>
    </a:clrScheme>
    <a:fontScheme name="Blue strands design template">
      <a:majorFont>
        <a:latin typeface="Arial Black"/>
        <a:ea typeface=""/>
        <a:cs typeface=""/>
      </a:majorFont>
      <a:minorFont>
        <a:latin typeface="Arial Black"/>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1800" b="0" i="0" u="none" strike="noStrike" cap="none" normalizeH="0" baseline="0" smtClean="0">
            <a:ln>
              <a:noFill/>
            </a:ln>
            <a:solidFill>
              <a:srgbClr val="FFFFFF"/>
            </a:solidFill>
            <a:effectLst/>
            <a:latin typeface="Arial Black" panose="020B0A04020102020204"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1800" b="0" i="0" u="none" strike="noStrike" cap="none" normalizeH="0" baseline="0" smtClean="0">
            <a:ln>
              <a:noFill/>
            </a:ln>
            <a:solidFill>
              <a:srgbClr val="FFFFFF"/>
            </a:solidFill>
            <a:effectLst/>
            <a:latin typeface="Arial Black" panose="020B0A04020102020204" pitchFamily="34" charset="0"/>
          </a:defRPr>
        </a:defPPr>
      </a:lstStyle>
    </a:lnDef>
  </a:objectDefaults>
  <a:extraClrSchemeLst>
    <a:extraClrScheme>
      <a:clrScheme name="Blue strands design template 1">
        <a:dk1>
          <a:srgbClr val="0099FF"/>
        </a:dk1>
        <a:lt1>
          <a:srgbClr val="FFFFFF"/>
        </a:lt1>
        <a:dk2>
          <a:srgbClr val="0099FF"/>
        </a:dk2>
        <a:lt2>
          <a:srgbClr val="808080"/>
        </a:lt2>
        <a:accent1>
          <a:srgbClr val="B9D6E5"/>
        </a:accent1>
        <a:accent2>
          <a:srgbClr val="333399"/>
        </a:accent2>
        <a:accent3>
          <a:srgbClr val="FFFFFF"/>
        </a:accent3>
        <a:accent4>
          <a:srgbClr val="0082DA"/>
        </a:accent4>
        <a:accent5>
          <a:srgbClr val="D9E8F0"/>
        </a:accent5>
        <a:accent6>
          <a:srgbClr val="2D2D8A"/>
        </a:accent6>
        <a:hlink>
          <a:srgbClr val="3366CC"/>
        </a:hlink>
        <a:folHlink>
          <a:srgbClr val="FFFFCC"/>
        </a:folHlink>
      </a:clrScheme>
      <a:clrMap bg1="lt1" tx1="dk1" bg2="lt2" tx2="dk2" accent1="accent1" accent2="accent2" accent3="accent3" accent4="accent4" accent5="accent5" accent6="accent6" hlink="hlink" folHlink="folHlink"/>
    </a:extraClrScheme>
    <a:extraClrScheme>
      <a:clrScheme name="Blue strands design template 2">
        <a:dk1>
          <a:srgbClr val="808080"/>
        </a:dk1>
        <a:lt1>
          <a:srgbClr val="FFFFFF"/>
        </a:lt1>
        <a:dk2>
          <a:srgbClr val="0066CC"/>
        </a:dk2>
        <a:lt2>
          <a:srgbClr val="969696"/>
        </a:lt2>
        <a:accent1>
          <a:srgbClr val="DDDDDD"/>
        </a:accent1>
        <a:accent2>
          <a:srgbClr val="33CCFF"/>
        </a:accent2>
        <a:accent3>
          <a:srgbClr val="FFFFFF"/>
        </a:accent3>
        <a:accent4>
          <a:srgbClr val="6C6C6C"/>
        </a:accent4>
        <a:accent5>
          <a:srgbClr val="EBEBEB"/>
        </a:accent5>
        <a:accent6>
          <a:srgbClr val="2DB9E7"/>
        </a:accent6>
        <a:hlink>
          <a:srgbClr val="CC3300"/>
        </a:hlink>
        <a:folHlink>
          <a:srgbClr val="003399"/>
        </a:folHlink>
      </a:clrScheme>
      <a:clrMap bg1="lt1" tx1="dk1" bg2="lt2" tx2="dk2" accent1="accent1" accent2="accent2" accent3="accent3" accent4="accent4" accent5="accent5" accent6="accent6" hlink="hlink" folHlink="folHlink"/>
    </a:extraClrScheme>
    <a:extraClrScheme>
      <a:clrScheme name="Blue strands design template 3">
        <a:dk1>
          <a:srgbClr val="5F5F5F"/>
        </a:dk1>
        <a:lt1>
          <a:srgbClr val="DEF6F1"/>
        </a:lt1>
        <a:dk2>
          <a:srgbClr val="B2B2B2"/>
        </a:dk2>
        <a:lt2>
          <a:srgbClr val="969696"/>
        </a:lt2>
        <a:accent1>
          <a:srgbClr val="E6E6E6"/>
        </a:accent1>
        <a:accent2>
          <a:srgbClr val="8DC6FF"/>
        </a:accent2>
        <a:accent3>
          <a:srgbClr val="ECFAF7"/>
        </a:accent3>
        <a:accent4>
          <a:srgbClr val="505050"/>
        </a:accent4>
        <a:accent5>
          <a:srgbClr val="F0F0F0"/>
        </a:accent5>
        <a:accent6>
          <a:srgbClr val="7FB3E7"/>
        </a:accent6>
        <a:hlink>
          <a:srgbClr val="0066CC"/>
        </a:hlink>
        <a:folHlink>
          <a:srgbClr val="0000FF"/>
        </a:folHlink>
      </a:clrScheme>
      <a:clrMap bg1="lt1" tx1="dk1" bg2="lt2" tx2="dk2" accent1="accent1" accent2="accent2" accent3="accent3" accent4="accent4" accent5="accent5" accent6="accent6" hlink="hlink" folHlink="folHlink"/>
    </a:extraClrScheme>
    <a:extraClrScheme>
      <a:clrScheme name="Blue strands design template 4">
        <a:dk1>
          <a:srgbClr val="3366CC"/>
        </a:dk1>
        <a:lt1>
          <a:srgbClr val="FFFFFF"/>
        </a:lt1>
        <a:dk2>
          <a:srgbClr val="66CCFF"/>
        </a:dk2>
        <a:lt2>
          <a:srgbClr val="808080"/>
        </a:lt2>
        <a:accent1>
          <a:srgbClr val="B4DCFF"/>
        </a:accent1>
        <a:accent2>
          <a:srgbClr val="CCCCFF"/>
        </a:accent2>
        <a:accent3>
          <a:srgbClr val="FFFFFF"/>
        </a:accent3>
        <a:accent4>
          <a:srgbClr val="2A56AE"/>
        </a:accent4>
        <a:accent5>
          <a:srgbClr val="D6EB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ue strands design template 5">
        <a:dk1>
          <a:srgbClr val="808080"/>
        </a:dk1>
        <a:lt1>
          <a:srgbClr val="FFFFD9"/>
        </a:lt1>
        <a:dk2>
          <a:srgbClr val="3366CC"/>
        </a:dk2>
        <a:lt2>
          <a:srgbClr val="777777"/>
        </a:lt2>
        <a:accent1>
          <a:srgbClr val="EBEECA"/>
        </a:accent1>
        <a:accent2>
          <a:srgbClr val="99CCFF"/>
        </a:accent2>
        <a:accent3>
          <a:srgbClr val="FFFFE9"/>
        </a:accent3>
        <a:accent4>
          <a:srgbClr val="6C6C6C"/>
        </a:accent4>
        <a:accent5>
          <a:srgbClr val="F3F5E1"/>
        </a:accent5>
        <a:accent6>
          <a:srgbClr val="8AB9E7"/>
        </a:accent6>
        <a:hlink>
          <a:srgbClr val="2901BB"/>
        </a:hlink>
        <a:folHlink>
          <a:srgbClr val="FF7500"/>
        </a:folHlink>
      </a:clrScheme>
      <a:clrMap bg1="lt1" tx1="dk1" bg2="lt2" tx2="dk2" accent1="accent1" accent2="accent2" accent3="accent3" accent4="accent4" accent5="accent5" accent6="accent6" hlink="hlink" folHlink="folHlink"/>
    </a:extraClrScheme>
    <a:extraClrScheme>
      <a:clrScheme name="Blue strands design template 6">
        <a:dk1>
          <a:srgbClr val="3366CC"/>
        </a:dk1>
        <a:lt1>
          <a:srgbClr val="008080"/>
        </a:lt1>
        <a:dk2>
          <a:srgbClr val="3399FF"/>
        </a:dk2>
        <a:lt2>
          <a:srgbClr val="005A58"/>
        </a:lt2>
        <a:accent1>
          <a:srgbClr val="8BC2FF"/>
        </a:accent1>
        <a:accent2>
          <a:srgbClr val="FFFFCC"/>
        </a:accent2>
        <a:accent3>
          <a:srgbClr val="AAC0C0"/>
        </a:accent3>
        <a:accent4>
          <a:srgbClr val="2A56AE"/>
        </a:accent4>
        <a:accent5>
          <a:srgbClr val="C4DDFF"/>
        </a:accent5>
        <a:accent6>
          <a:srgbClr val="E7E7B9"/>
        </a:accent6>
        <a:hlink>
          <a:srgbClr val="990000"/>
        </a:hlink>
        <a:folHlink>
          <a:srgbClr val="0066FF"/>
        </a:folHlink>
      </a:clrScheme>
      <a:clrMap bg1="lt1" tx1="dk1" bg2="lt2" tx2="dk2" accent1="accent1" accent2="accent2" accent3="accent3" accent4="accent4" accent5="accent5" accent6="accent6" hlink="hlink" folHlink="folHlink"/>
    </a:extraClrScheme>
    <a:extraClrScheme>
      <a:clrScheme name="Blue strands design template 7">
        <a:dk1>
          <a:srgbClr val="666666"/>
        </a:dk1>
        <a:lt1>
          <a:srgbClr val="666699"/>
        </a:lt1>
        <a:dk2>
          <a:srgbClr val="99CCFF"/>
        </a:dk2>
        <a:lt2>
          <a:srgbClr val="3E3E5C"/>
        </a:lt2>
        <a:accent1>
          <a:srgbClr val="D2D2D2"/>
        </a:accent1>
        <a:accent2>
          <a:srgbClr val="8DC6FF"/>
        </a:accent2>
        <a:accent3>
          <a:srgbClr val="B8B8CA"/>
        </a:accent3>
        <a:accent4>
          <a:srgbClr val="565656"/>
        </a:accent4>
        <a:accent5>
          <a:srgbClr val="E5E5E5"/>
        </a:accent5>
        <a:accent6>
          <a:srgbClr val="7FB3E7"/>
        </a:accent6>
        <a:hlink>
          <a:srgbClr val="0066FF"/>
        </a:hlink>
        <a:folHlink>
          <a:srgbClr val="FF9933"/>
        </a:folHlink>
      </a:clrScheme>
      <a:clrMap bg1="lt1" tx1="dk1" bg2="lt2" tx2="dk2" accent1="accent1" accent2="accent2" accent3="accent3" accent4="accent4" accent5="accent5" accent6="accent6" hlink="hlink" folHlink="folHlink"/>
    </a:extraClrScheme>
    <a:extraClrScheme>
      <a:clrScheme name="Blue strands design template 8">
        <a:dk1>
          <a:srgbClr val="5C1F00"/>
        </a:dk1>
        <a:lt1>
          <a:srgbClr val="9C3408"/>
        </a:lt1>
        <a:dk2>
          <a:srgbClr val="800000"/>
        </a:dk2>
        <a:lt2>
          <a:srgbClr val="73BCFF"/>
        </a:lt2>
        <a:accent1>
          <a:srgbClr val="D99965"/>
        </a:accent1>
        <a:accent2>
          <a:srgbClr val="3366CC"/>
        </a:accent2>
        <a:accent3>
          <a:srgbClr val="C0AAAA"/>
        </a:accent3>
        <a:accent4>
          <a:srgbClr val="852B06"/>
        </a:accent4>
        <a:accent5>
          <a:srgbClr val="E9CAB8"/>
        </a:accent5>
        <a:accent6>
          <a:srgbClr val="2D5CB9"/>
        </a:accent6>
        <a:hlink>
          <a:srgbClr val="D3EBFF"/>
        </a:hlink>
        <a:folHlink>
          <a:srgbClr val="FED3AC"/>
        </a:folHlink>
      </a:clrScheme>
      <a:clrMap bg1="dk2" tx1="lt1" bg2="dk1" tx2="lt2" accent1="accent1" accent2="accent2" accent3="accent3" accent4="accent4" accent5="accent5" accent6="accent6" hlink="hlink" folHlink="folHlink"/>
    </a:extraClrScheme>
    <a:extraClrScheme>
      <a:clrScheme name="Blue strands design template 9">
        <a:dk1>
          <a:srgbClr val="336699"/>
        </a:dk1>
        <a:lt1>
          <a:srgbClr val="1270AA"/>
        </a:lt1>
        <a:dk2>
          <a:srgbClr val="000000"/>
        </a:dk2>
        <a:lt2>
          <a:srgbClr val="66CCFF"/>
        </a:lt2>
        <a:accent1>
          <a:srgbClr val="AAE1FA"/>
        </a:accent1>
        <a:accent2>
          <a:srgbClr val="0033CC"/>
        </a:accent2>
        <a:accent3>
          <a:srgbClr val="AAAAAA"/>
        </a:accent3>
        <a:accent4>
          <a:srgbClr val="0E5F91"/>
        </a:accent4>
        <a:accent5>
          <a:srgbClr val="D2EEFC"/>
        </a:accent5>
        <a:accent6>
          <a:srgbClr val="002DB9"/>
        </a:accent6>
        <a:hlink>
          <a:srgbClr val="FF7500"/>
        </a:hlink>
        <a:folHlink>
          <a:srgbClr val="0066FF"/>
        </a:folHlink>
      </a:clrScheme>
      <a:clrMap bg1="dk2" tx1="lt1" bg2="dk1" tx2="lt2" accent1="accent1" accent2="accent2" accent3="accent3" accent4="accent4" accent5="accent5" accent6="accent6" hlink="hlink" folHlink="folHlink"/>
    </a:extraClrScheme>
    <a:extraClrScheme>
      <a:clrScheme name="Blue strands design template 10">
        <a:dk1>
          <a:srgbClr val="003366"/>
        </a:dk1>
        <a:lt1>
          <a:srgbClr val="A9A9A9"/>
        </a:lt1>
        <a:dk2>
          <a:srgbClr val="000099"/>
        </a:dk2>
        <a:lt2>
          <a:srgbClr val="66CCFF"/>
        </a:lt2>
        <a:accent1>
          <a:srgbClr val="336699"/>
        </a:accent1>
        <a:accent2>
          <a:srgbClr val="3333FF"/>
        </a:accent2>
        <a:accent3>
          <a:srgbClr val="AAAACA"/>
        </a:accent3>
        <a:accent4>
          <a:srgbClr val="909090"/>
        </a:accent4>
        <a:accent5>
          <a:srgbClr val="ADB8CA"/>
        </a:accent5>
        <a:accent6>
          <a:srgbClr val="2D2DE7"/>
        </a:accent6>
        <a:hlink>
          <a:srgbClr val="66CCFF"/>
        </a:hlink>
        <a:folHlink>
          <a:srgbClr val="FF990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Beam">
  <a:themeElements>
    <a:clrScheme name="Beam 2">
      <a:dk1>
        <a:srgbClr val="000080"/>
      </a:dk1>
      <a:lt1>
        <a:srgbClr val="FFFFFF"/>
      </a:lt1>
      <a:dk2>
        <a:srgbClr val="000099"/>
      </a:dk2>
      <a:lt2>
        <a:srgbClr val="FFFFFF"/>
      </a:lt2>
      <a:accent1>
        <a:srgbClr val="3366FF"/>
      </a:accent1>
      <a:accent2>
        <a:srgbClr val="7B46D0"/>
      </a:accent2>
      <a:accent3>
        <a:srgbClr val="AAAACA"/>
      </a:accent3>
      <a:accent4>
        <a:srgbClr val="DADADA"/>
      </a:accent4>
      <a:accent5>
        <a:srgbClr val="ADB8FF"/>
      </a:accent5>
      <a:accent6>
        <a:srgbClr val="6F3FBC"/>
      </a:accent6>
      <a:hlink>
        <a:srgbClr val="86D1EC"/>
      </a:hlink>
      <a:folHlink>
        <a:srgbClr val="45C984"/>
      </a:folHlink>
    </a:clrScheme>
    <a:fontScheme name="Beam">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1800" b="0" i="0" u="none" strike="noStrike" cap="none" normalizeH="0" baseline="0" smtClean="0">
            <a:ln>
              <a:noFill/>
            </a:ln>
            <a:solidFill>
              <a:srgbClr val="FFFFFF"/>
            </a:solidFill>
            <a:effectLst/>
            <a:latin typeface="Arial Black" panose="020B0A04020102020204"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1800" b="0" i="0" u="none" strike="noStrike" cap="none" normalizeH="0" baseline="0" smtClean="0">
            <a:ln>
              <a:noFill/>
            </a:ln>
            <a:solidFill>
              <a:srgbClr val="FFFFFF"/>
            </a:solidFill>
            <a:effectLst/>
            <a:latin typeface="Arial Black" panose="020B0A04020102020204" pitchFamily="34" charset="0"/>
          </a:defRPr>
        </a:defPPr>
      </a:lstStyle>
    </a:lnDef>
  </a:objectDefaults>
  <a:extraClrSchemeLst>
    <a:extraClrScheme>
      <a:clrScheme name="Beam 1">
        <a:dk1>
          <a:srgbClr val="1A006C"/>
        </a:dk1>
        <a:lt1>
          <a:srgbClr val="FFFFFF"/>
        </a:lt1>
        <a:dk2>
          <a:srgbClr val="000066"/>
        </a:dk2>
        <a:lt2>
          <a:srgbClr val="CCCCFF"/>
        </a:lt2>
        <a:accent1>
          <a:srgbClr val="0099CC"/>
        </a:accent1>
        <a:accent2>
          <a:srgbClr val="6600CC"/>
        </a:accent2>
        <a:accent3>
          <a:srgbClr val="AAAAB8"/>
        </a:accent3>
        <a:accent4>
          <a:srgbClr val="DADADA"/>
        </a:accent4>
        <a:accent5>
          <a:srgbClr val="AACAE2"/>
        </a:accent5>
        <a:accent6>
          <a:srgbClr val="5C00B9"/>
        </a:accent6>
        <a:hlink>
          <a:srgbClr val="9999FF"/>
        </a:hlink>
        <a:folHlink>
          <a:srgbClr val="33CCCC"/>
        </a:folHlink>
      </a:clrScheme>
      <a:clrMap bg1="dk2" tx1="lt1" bg2="dk1" tx2="lt2" accent1="accent1" accent2="accent2" accent3="accent3" accent4="accent4" accent5="accent5" accent6="accent6" hlink="hlink" folHlink="folHlink"/>
    </a:extraClrScheme>
    <a:extraClrScheme>
      <a:clrScheme name="Beam 2">
        <a:dk1>
          <a:srgbClr val="000080"/>
        </a:dk1>
        <a:lt1>
          <a:srgbClr val="FFFFFF"/>
        </a:lt1>
        <a:dk2>
          <a:srgbClr val="000099"/>
        </a:dk2>
        <a:lt2>
          <a:srgbClr val="FFFFFF"/>
        </a:lt2>
        <a:accent1>
          <a:srgbClr val="3366FF"/>
        </a:accent1>
        <a:accent2>
          <a:srgbClr val="7B46D0"/>
        </a:accent2>
        <a:accent3>
          <a:srgbClr val="AAAACA"/>
        </a:accent3>
        <a:accent4>
          <a:srgbClr val="DADADA"/>
        </a:accent4>
        <a:accent5>
          <a:srgbClr val="ADB8FF"/>
        </a:accent5>
        <a:accent6>
          <a:srgbClr val="6F3FBC"/>
        </a:accent6>
        <a:hlink>
          <a:srgbClr val="86D1EC"/>
        </a:hlink>
        <a:folHlink>
          <a:srgbClr val="45C984"/>
        </a:folHlink>
      </a:clrScheme>
      <a:clrMap bg1="dk2" tx1="lt1" bg2="dk1" tx2="lt2" accent1="accent1" accent2="accent2" accent3="accent3" accent4="accent4" accent5="accent5" accent6="accent6" hlink="hlink" folHlink="folHlink"/>
    </a:extraClrScheme>
    <a:extraClrScheme>
      <a:clrScheme name="Beam 3">
        <a:dk1>
          <a:srgbClr val="3F4873"/>
        </a:dk1>
        <a:lt1>
          <a:srgbClr val="FFFFFF"/>
        </a:lt1>
        <a:dk2>
          <a:srgbClr val="4F598D"/>
        </a:dk2>
        <a:lt2>
          <a:srgbClr val="CCECFF"/>
        </a:lt2>
        <a:accent1>
          <a:srgbClr val="0099CC"/>
        </a:accent1>
        <a:accent2>
          <a:srgbClr val="4C8470"/>
        </a:accent2>
        <a:accent3>
          <a:srgbClr val="B2B5C5"/>
        </a:accent3>
        <a:accent4>
          <a:srgbClr val="DADADA"/>
        </a:accent4>
        <a:accent5>
          <a:srgbClr val="AACAE2"/>
        </a:accent5>
        <a:accent6>
          <a:srgbClr val="447765"/>
        </a:accent6>
        <a:hlink>
          <a:srgbClr val="99CC00"/>
        </a:hlink>
        <a:folHlink>
          <a:srgbClr val="96A4C8"/>
        </a:folHlink>
      </a:clrScheme>
      <a:clrMap bg1="dk2" tx1="lt1" bg2="dk1" tx2="lt2" accent1="accent1" accent2="accent2" accent3="accent3" accent4="accent4" accent5="accent5" accent6="accent6" hlink="hlink" folHlink="folHlink"/>
    </a:extraClrScheme>
    <a:extraClrScheme>
      <a:clrScheme name="Beam 4">
        <a:dk1>
          <a:srgbClr val="006E6B"/>
        </a:dk1>
        <a:lt1>
          <a:srgbClr val="FFFFFF"/>
        </a:lt1>
        <a:dk2>
          <a:srgbClr val="008080"/>
        </a:dk2>
        <a:lt2>
          <a:srgbClr val="E2EFCD"/>
        </a:lt2>
        <a:accent1>
          <a:srgbClr val="33CCCC"/>
        </a:accent1>
        <a:accent2>
          <a:srgbClr val="6352B8"/>
        </a:accent2>
        <a:accent3>
          <a:srgbClr val="AAC0C0"/>
        </a:accent3>
        <a:accent4>
          <a:srgbClr val="DADADA"/>
        </a:accent4>
        <a:accent5>
          <a:srgbClr val="ADE2E2"/>
        </a:accent5>
        <a:accent6>
          <a:srgbClr val="5949A6"/>
        </a:accent6>
        <a:hlink>
          <a:srgbClr val="CCFFFF"/>
        </a:hlink>
        <a:folHlink>
          <a:srgbClr val="99CCFF"/>
        </a:folHlink>
      </a:clrScheme>
      <a:clrMap bg1="dk2" tx1="lt1" bg2="dk1" tx2="lt2" accent1="accent1" accent2="accent2" accent3="accent3" accent4="accent4" accent5="accent5" accent6="accent6" hlink="hlink" folHlink="folHlink"/>
    </a:extraClrScheme>
    <a:extraClrScheme>
      <a:clrScheme name="Beam 5">
        <a:dk1>
          <a:srgbClr val="48562C"/>
        </a:dk1>
        <a:lt1>
          <a:srgbClr val="FFFFFF"/>
        </a:lt1>
        <a:dk2>
          <a:srgbClr val="546434"/>
        </a:dk2>
        <a:lt2>
          <a:srgbClr val="FFFFCC"/>
        </a:lt2>
        <a:accent1>
          <a:srgbClr val="7B8A6E"/>
        </a:accent1>
        <a:accent2>
          <a:srgbClr val="527C3A"/>
        </a:accent2>
        <a:accent3>
          <a:srgbClr val="B3B8AE"/>
        </a:accent3>
        <a:accent4>
          <a:srgbClr val="DADADA"/>
        </a:accent4>
        <a:accent5>
          <a:srgbClr val="BFC4BA"/>
        </a:accent5>
        <a:accent6>
          <a:srgbClr val="497034"/>
        </a:accent6>
        <a:hlink>
          <a:srgbClr val="55B55E"/>
        </a:hlink>
        <a:folHlink>
          <a:srgbClr val="85B3B1"/>
        </a:folHlink>
      </a:clrScheme>
      <a:clrMap bg1="dk2" tx1="lt1" bg2="dk1" tx2="lt2" accent1="accent1" accent2="accent2" accent3="accent3" accent4="accent4" accent5="accent5" accent6="accent6" hlink="hlink" folHlink="folHlink"/>
    </a:extraClrScheme>
    <a:extraClrScheme>
      <a:clrScheme name="Beam 6">
        <a:dk1>
          <a:srgbClr val="96B29E"/>
        </a:dk1>
        <a:lt1>
          <a:srgbClr val="FFFFFF"/>
        </a:lt1>
        <a:dk2>
          <a:srgbClr val="A5BDAC"/>
        </a:dk2>
        <a:lt2>
          <a:srgbClr val="FFFFCC"/>
        </a:lt2>
        <a:accent1>
          <a:srgbClr val="4E8880"/>
        </a:accent1>
        <a:accent2>
          <a:srgbClr val="2F71B9"/>
        </a:accent2>
        <a:accent3>
          <a:srgbClr val="CFDBD2"/>
        </a:accent3>
        <a:accent4>
          <a:srgbClr val="DADADA"/>
        </a:accent4>
        <a:accent5>
          <a:srgbClr val="B2C3C0"/>
        </a:accent5>
        <a:accent6>
          <a:srgbClr val="2A66A7"/>
        </a:accent6>
        <a:hlink>
          <a:srgbClr val="9DC0E7"/>
        </a:hlink>
        <a:folHlink>
          <a:srgbClr val="54CA89"/>
        </a:folHlink>
      </a:clrScheme>
      <a:clrMap bg1="dk2" tx1="lt1" bg2="dk1" tx2="lt2" accent1="accent1" accent2="accent2" accent3="accent3" accent4="accent4" accent5="accent5" accent6="accent6" hlink="hlink" folHlink="folHlink"/>
    </a:extraClrScheme>
    <a:extraClrScheme>
      <a:clrScheme name="Beam 7">
        <a:dk1>
          <a:srgbClr val="D49C00"/>
        </a:dk1>
        <a:lt1>
          <a:srgbClr val="FFFFFF"/>
        </a:lt1>
        <a:dk2>
          <a:srgbClr val="CC9900"/>
        </a:dk2>
        <a:lt2>
          <a:srgbClr val="CEBD40"/>
        </a:lt2>
        <a:accent1>
          <a:srgbClr val="CC6600"/>
        </a:accent1>
        <a:accent2>
          <a:srgbClr val="808000"/>
        </a:accent2>
        <a:accent3>
          <a:srgbClr val="E2CAAA"/>
        </a:accent3>
        <a:accent4>
          <a:srgbClr val="DADADA"/>
        </a:accent4>
        <a:accent5>
          <a:srgbClr val="E2B8AA"/>
        </a:accent5>
        <a:accent6>
          <a:srgbClr val="737300"/>
        </a:accent6>
        <a:hlink>
          <a:srgbClr val="FF9900"/>
        </a:hlink>
        <a:folHlink>
          <a:srgbClr val="FFFF99"/>
        </a:folHlink>
      </a:clrScheme>
      <a:clrMap bg1="dk2" tx1="lt1" bg2="dk1" tx2="lt2" accent1="accent1" accent2="accent2" accent3="accent3" accent4="accent4" accent5="accent5" accent6="accent6" hlink="hlink" folHlink="folHlink"/>
    </a:extraClrScheme>
    <a:extraClrScheme>
      <a:clrScheme name="Beam 8">
        <a:dk1>
          <a:srgbClr val="881700"/>
        </a:dk1>
        <a:lt1>
          <a:srgbClr val="FAF9E6"/>
        </a:lt1>
        <a:dk2>
          <a:srgbClr val="990000"/>
        </a:dk2>
        <a:lt2>
          <a:srgbClr val="EADC78"/>
        </a:lt2>
        <a:accent1>
          <a:srgbClr val="FF6600"/>
        </a:accent1>
        <a:accent2>
          <a:srgbClr val="B86D52"/>
        </a:accent2>
        <a:accent3>
          <a:srgbClr val="CAAAAA"/>
        </a:accent3>
        <a:accent4>
          <a:srgbClr val="D6D5C4"/>
        </a:accent4>
        <a:accent5>
          <a:srgbClr val="FFB8AA"/>
        </a:accent5>
        <a:accent6>
          <a:srgbClr val="A66249"/>
        </a:accent6>
        <a:hlink>
          <a:srgbClr val="D78D15"/>
        </a:hlink>
        <a:folHlink>
          <a:srgbClr val="C6B37E"/>
        </a:folHlink>
      </a:clrScheme>
      <a:clrMap bg1="dk2" tx1="lt1" bg2="dk1" tx2="lt2" accent1="accent1" accent2="accent2" accent3="accent3" accent4="accent4" accent5="accent5" accent6="accent6" hlink="hlink" folHlink="folHlink"/>
    </a:extraClrScheme>
    <a:extraClrScheme>
      <a:clrScheme name="Beam 9">
        <a:dk1>
          <a:srgbClr val="000000"/>
        </a:dk1>
        <a:lt1>
          <a:srgbClr val="FFFFFF"/>
        </a:lt1>
        <a:dk2>
          <a:srgbClr val="000000"/>
        </a:dk2>
        <a:lt2>
          <a:srgbClr val="DDDDDD"/>
        </a:lt2>
        <a:accent1>
          <a:srgbClr val="E6F5F6"/>
        </a:accent1>
        <a:accent2>
          <a:srgbClr val="A5E1A8"/>
        </a:accent2>
        <a:accent3>
          <a:srgbClr val="FFFFFF"/>
        </a:accent3>
        <a:accent4>
          <a:srgbClr val="000000"/>
        </a:accent4>
        <a:accent5>
          <a:srgbClr val="F0F9FA"/>
        </a:accent5>
        <a:accent6>
          <a:srgbClr val="95CC98"/>
        </a:accent6>
        <a:hlink>
          <a:srgbClr val="5B00B6"/>
        </a:hlink>
        <a:folHlink>
          <a:srgbClr val="34988E"/>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1_Beam">
  <a:themeElements>
    <a:clrScheme name="1_Beam 2">
      <a:dk1>
        <a:srgbClr val="000080"/>
      </a:dk1>
      <a:lt1>
        <a:srgbClr val="FFFFFF"/>
      </a:lt1>
      <a:dk2>
        <a:srgbClr val="000099"/>
      </a:dk2>
      <a:lt2>
        <a:srgbClr val="FFFFFF"/>
      </a:lt2>
      <a:accent1>
        <a:srgbClr val="3366FF"/>
      </a:accent1>
      <a:accent2>
        <a:srgbClr val="7B46D0"/>
      </a:accent2>
      <a:accent3>
        <a:srgbClr val="AAAACA"/>
      </a:accent3>
      <a:accent4>
        <a:srgbClr val="DADADA"/>
      </a:accent4>
      <a:accent5>
        <a:srgbClr val="ADB8FF"/>
      </a:accent5>
      <a:accent6>
        <a:srgbClr val="6F3FBC"/>
      </a:accent6>
      <a:hlink>
        <a:srgbClr val="86D1EC"/>
      </a:hlink>
      <a:folHlink>
        <a:srgbClr val="45C984"/>
      </a:folHlink>
    </a:clrScheme>
    <a:fontScheme name="1_Beam">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lnDef>
  </a:objectDefaults>
  <a:extraClrSchemeLst>
    <a:extraClrScheme>
      <a:clrScheme name="1_Beam 1">
        <a:dk1>
          <a:srgbClr val="1A006C"/>
        </a:dk1>
        <a:lt1>
          <a:srgbClr val="FFFFFF"/>
        </a:lt1>
        <a:dk2>
          <a:srgbClr val="000066"/>
        </a:dk2>
        <a:lt2>
          <a:srgbClr val="CCCCFF"/>
        </a:lt2>
        <a:accent1>
          <a:srgbClr val="0099CC"/>
        </a:accent1>
        <a:accent2>
          <a:srgbClr val="6600CC"/>
        </a:accent2>
        <a:accent3>
          <a:srgbClr val="AAAAB8"/>
        </a:accent3>
        <a:accent4>
          <a:srgbClr val="DADADA"/>
        </a:accent4>
        <a:accent5>
          <a:srgbClr val="AACAE2"/>
        </a:accent5>
        <a:accent6>
          <a:srgbClr val="5C00B9"/>
        </a:accent6>
        <a:hlink>
          <a:srgbClr val="9999FF"/>
        </a:hlink>
        <a:folHlink>
          <a:srgbClr val="33CCCC"/>
        </a:folHlink>
      </a:clrScheme>
      <a:clrMap bg1="dk2" tx1="lt1" bg2="dk1" tx2="lt2" accent1="accent1" accent2="accent2" accent3="accent3" accent4="accent4" accent5="accent5" accent6="accent6" hlink="hlink" folHlink="folHlink"/>
    </a:extraClrScheme>
    <a:extraClrScheme>
      <a:clrScheme name="1_Beam 2">
        <a:dk1>
          <a:srgbClr val="000080"/>
        </a:dk1>
        <a:lt1>
          <a:srgbClr val="FFFFFF"/>
        </a:lt1>
        <a:dk2>
          <a:srgbClr val="000099"/>
        </a:dk2>
        <a:lt2>
          <a:srgbClr val="FFFFFF"/>
        </a:lt2>
        <a:accent1>
          <a:srgbClr val="3366FF"/>
        </a:accent1>
        <a:accent2>
          <a:srgbClr val="7B46D0"/>
        </a:accent2>
        <a:accent3>
          <a:srgbClr val="AAAACA"/>
        </a:accent3>
        <a:accent4>
          <a:srgbClr val="DADADA"/>
        </a:accent4>
        <a:accent5>
          <a:srgbClr val="ADB8FF"/>
        </a:accent5>
        <a:accent6>
          <a:srgbClr val="6F3FBC"/>
        </a:accent6>
        <a:hlink>
          <a:srgbClr val="86D1EC"/>
        </a:hlink>
        <a:folHlink>
          <a:srgbClr val="45C984"/>
        </a:folHlink>
      </a:clrScheme>
      <a:clrMap bg1="dk2" tx1="lt1" bg2="dk1" tx2="lt2" accent1="accent1" accent2="accent2" accent3="accent3" accent4="accent4" accent5="accent5" accent6="accent6" hlink="hlink" folHlink="folHlink"/>
    </a:extraClrScheme>
    <a:extraClrScheme>
      <a:clrScheme name="1_Beam 3">
        <a:dk1>
          <a:srgbClr val="3F4873"/>
        </a:dk1>
        <a:lt1>
          <a:srgbClr val="FFFFFF"/>
        </a:lt1>
        <a:dk2>
          <a:srgbClr val="4F598D"/>
        </a:dk2>
        <a:lt2>
          <a:srgbClr val="CCECFF"/>
        </a:lt2>
        <a:accent1>
          <a:srgbClr val="0099CC"/>
        </a:accent1>
        <a:accent2>
          <a:srgbClr val="4C8470"/>
        </a:accent2>
        <a:accent3>
          <a:srgbClr val="B2B5C5"/>
        </a:accent3>
        <a:accent4>
          <a:srgbClr val="DADADA"/>
        </a:accent4>
        <a:accent5>
          <a:srgbClr val="AACAE2"/>
        </a:accent5>
        <a:accent6>
          <a:srgbClr val="447765"/>
        </a:accent6>
        <a:hlink>
          <a:srgbClr val="99CC00"/>
        </a:hlink>
        <a:folHlink>
          <a:srgbClr val="96A4C8"/>
        </a:folHlink>
      </a:clrScheme>
      <a:clrMap bg1="dk2" tx1="lt1" bg2="dk1" tx2="lt2" accent1="accent1" accent2="accent2" accent3="accent3" accent4="accent4" accent5="accent5" accent6="accent6" hlink="hlink" folHlink="folHlink"/>
    </a:extraClrScheme>
    <a:extraClrScheme>
      <a:clrScheme name="1_Beam 4">
        <a:dk1>
          <a:srgbClr val="006E6B"/>
        </a:dk1>
        <a:lt1>
          <a:srgbClr val="FFFFFF"/>
        </a:lt1>
        <a:dk2>
          <a:srgbClr val="008080"/>
        </a:dk2>
        <a:lt2>
          <a:srgbClr val="E2EFCD"/>
        </a:lt2>
        <a:accent1>
          <a:srgbClr val="33CCCC"/>
        </a:accent1>
        <a:accent2>
          <a:srgbClr val="6352B8"/>
        </a:accent2>
        <a:accent3>
          <a:srgbClr val="AAC0C0"/>
        </a:accent3>
        <a:accent4>
          <a:srgbClr val="DADADA"/>
        </a:accent4>
        <a:accent5>
          <a:srgbClr val="ADE2E2"/>
        </a:accent5>
        <a:accent6>
          <a:srgbClr val="5949A6"/>
        </a:accent6>
        <a:hlink>
          <a:srgbClr val="CCFFFF"/>
        </a:hlink>
        <a:folHlink>
          <a:srgbClr val="99CCFF"/>
        </a:folHlink>
      </a:clrScheme>
      <a:clrMap bg1="dk2" tx1="lt1" bg2="dk1" tx2="lt2" accent1="accent1" accent2="accent2" accent3="accent3" accent4="accent4" accent5="accent5" accent6="accent6" hlink="hlink" folHlink="folHlink"/>
    </a:extraClrScheme>
    <a:extraClrScheme>
      <a:clrScheme name="1_Beam 5">
        <a:dk1>
          <a:srgbClr val="48562C"/>
        </a:dk1>
        <a:lt1>
          <a:srgbClr val="FFFFFF"/>
        </a:lt1>
        <a:dk2>
          <a:srgbClr val="546434"/>
        </a:dk2>
        <a:lt2>
          <a:srgbClr val="FFFFCC"/>
        </a:lt2>
        <a:accent1>
          <a:srgbClr val="7B8A6E"/>
        </a:accent1>
        <a:accent2>
          <a:srgbClr val="527C3A"/>
        </a:accent2>
        <a:accent3>
          <a:srgbClr val="B3B8AE"/>
        </a:accent3>
        <a:accent4>
          <a:srgbClr val="DADADA"/>
        </a:accent4>
        <a:accent5>
          <a:srgbClr val="BFC4BA"/>
        </a:accent5>
        <a:accent6>
          <a:srgbClr val="497034"/>
        </a:accent6>
        <a:hlink>
          <a:srgbClr val="55B55E"/>
        </a:hlink>
        <a:folHlink>
          <a:srgbClr val="85B3B1"/>
        </a:folHlink>
      </a:clrScheme>
      <a:clrMap bg1="dk2" tx1="lt1" bg2="dk1" tx2="lt2" accent1="accent1" accent2="accent2" accent3="accent3" accent4="accent4" accent5="accent5" accent6="accent6" hlink="hlink" folHlink="folHlink"/>
    </a:extraClrScheme>
    <a:extraClrScheme>
      <a:clrScheme name="1_Beam 6">
        <a:dk1>
          <a:srgbClr val="96B29E"/>
        </a:dk1>
        <a:lt1>
          <a:srgbClr val="FFFFFF"/>
        </a:lt1>
        <a:dk2>
          <a:srgbClr val="A5BDAC"/>
        </a:dk2>
        <a:lt2>
          <a:srgbClr val="FFFFCC"/>
        </a:lt2>
        <a:accent1>
          <a:srgbClr val="4E8880"/>
        </a:accent1>
        <a:accent2>
          <a:srgbClr val="2F71B9"/>
        </a:accent2>
        <a:accent3>
          <a:srgbClr val="CFDBD2"/>
        </a:accent3>
        <a:accent4>
          <a:srgbClr val="DADADA"/>
        </a:accent4>
        <a:accent5>
          <a:srgbClr val="B2C3C0"/>
        </a:accent5>
        <a:accent6>
          <a:srgbClr val="2A66A7"/>
        </a:accent6>
        <a:hlink>
          <a:srgbClr val="9DC0E7"/>
        </a:hlink>
        <a:folHlink>
          <a:srgbClr val="54CA89"/>
        </a:folHlink>
      </a:clrScheme>
      <a:clrMap bg1="dk2" tx1="lt1" bg2="dk1" tx2="lt2" accent1="accent1" accent2="accent2" accent3="accent3" accent4="accent4" accent5="accent5" accent6="accent6" hlink="hlink" folHlink="folHlink"/>
    </a:extraClrScheme>
    <a:extraClrScheme>
      <a:clrScheme name="1_Beam 7">
        <a:dk1>
          <a:srgbClr val="D49C00"/>
        </a:dk1>
        <a:lt1>
          <a:srgbClr val="FFFFFF"/>
        </a:lt1>
        <a:dk2>
          <a:srgbClr val="CC9900"/>
        </a:dk2>
        <a:lt2>
          <a:srgbClr val="CEBD40"/>
        </a:lt2>
        <a:accent1>
          <a:srgbClr val="CC6600"/>
        </a:accent1>
        <a:accent2>
          <a:srgbClr val="808000"/>
        </a:accent2>
        <a:accent3>
          <a:srgbClr val="E2CAAA"/>
        </a:accent3>
        <a:accent4>
          <a:srgbClr val="DADADA"/>
        </a:accent4>
        <a:accent5>
          <a:srgbClr val="E2B8AA"/>
        </a:accent5>
        <a:accent6>
          <a:srgbClr val="737300"/>
        </a:accent6>
        <a:hlink>
          <a:srgbClr val="FF9900"/>
        </a:hlink>
        <a:folHlink>
          <a:srgbClr val="FFFF99"/>
        </a:folHlink>
      </a:clrScheme>
      <a:clrMap bg1="dk2" tx1="lt1" bg2="dk1" tx2="lt2" accent1="accent1" accent2="accent2" accent3="accent3" accent4="accent4" accent5="accent5" accent6="accent6" hlink="hlink" folHlink="folHlink"/>
    </a:extraClrScheme>
    <a:extraClrScheme>
      <a:clrScheme name="1_Beam 8">
        <a:dk1>
          <a:srgbClr val="881700"/>
        </a:dk1>
        <a:lt1>
          <a:srgbClr val="FAF9E6"/>
        </a:lt1>
        <a:dk2>
          <a:srgbClr val="990000"/>
        </a:dk2>
        <a:lt2>
          <a:srgbClr val="EADC78"/>
        </a:lt2>
        <a:accent1>
          <a:srgbClr val="FF6600"/>
        </a:accent1>
        <a:accent2>
          <a:srgbClr val="B86D52"/>
        </a:accent2>
        <a:accent3>
          <a:srgbClr val="CAAAAA"/>
        </a:accent3>
        <a:accent4>
          <a:srgbClr val="D6D5C4"/>
        </a:accent4>
        <a:accent5>
          <a:srgbClr val="FFB8AA"/>
        </a:accent5>
        <a:accent6>
          <a:srgbClr val="A66249"/>
        </a:accent6>
        <a:hlink>
          <a:srgbClr val="D78D15"/>
        </a:hlink>
        <a:folHlink>
          <a:srgbClr val="C6B37E"/>
        </a:folHlink>
      </a:clrScheme>
      <a:clrMap bg1="dk2" tx1="lt1" bg2="dk1" tx2="lt2" accent1="accent1" accent2="accent2" accent3="accent3" accent4="accent4" accent5="accent5" accent6="accent6" hlink="hlink" folHlink="folHlink"/>
    </a:extraClrScheme>
    <a:extraClrScheme>
      <a:clrScheme name="1_Beam 9">
        <a:dk1>
          <a:srgbClr val="000000"/>
        </a:dk1>
        <a:lt1>
          <a:srgbClr val="FFFFFF"/>
        </a:lt1>
        <a:dk2>
          <a:srgbClr val="000000"/>
        </a:dk2>
        <a:lt2>
          <a:srgbClr val="DDDDDD"/>
        </a:lt2>
        <a:accent1>
          <a:srgbClr val="E6F5F6"/>
        </a:accent1>
        <a:accent2>
          <a:srgbClr val="A5E1A8"/>
        </a:accent2>
        <a:accent3>
          <a:srgbClr val="FFFFFF"/>
        </a:accent3>
        <a:accent4>
          <a:srgbClr val="000000"/>
        </a:accent4>
        <a:accent5>
          <a:srgbClr val="F0F9FA"/>
        </a:accent5>
        <a:accent6>
          <a:srgbClr val="95CC98"/>
        </a:accent6>
        <a:hlink>
          <a:srgbClr val="5B00B6"/>
        </a:hlink>
        <a:folHlink>
          <a:srgbClr val="34988E"/>
        </a:folHlink>
      </a:clrScheme>
      <a:clrMap bg1="lt1" tx1="dk1" bg2="lt2" tx2="dk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Blue strands design template</Template>
  <TotalTime>1234</TotalTime>
  <Words>5326</Words>
  <Application>Microsoft Office PowerPoint</Application>
  <PresentationFormat>On-screen Show (4:3)</PresentationFormat>
  <Paragraphs>206</Paragraphs>
  <Slides>19</Slides>
  <Notes>17</Notes>
  <HiddenSlides>0</HiddenSlides>
  <MMClips>0</MMClips>
  <ScaleCrop>false</ScaleCrop>
  <HeadingPairs>
    <vt:vector size="6" baseType="variant">
      <vt:variant>
        <vt:lpstr>Fonts Used</vt:lpstr>
      </vt:variant>
      <vt:variant>
        <vt:i4>4</vt:i4>
      </vt:variant>
      <vt:variant>
        <vt:lpstr>Theme</vt:lpstr>
      </vt:variant>
      <vt:variant>
        <vt:i4>3</vt:i4>
      </vt:variant>
      <vt:variant>
        <vt:lpstr>Slide Titles</vt:lpstr>
      </vt:variant>
      <vt:variant>
        <vt:i4>19</vt:i4>
      </vt:variant>
    </vt:vector>
  </HeadingPairs>
  <TitlesOfParts>
    <vt:vector size="26" baseType="lpstr">
      <vt:lpstr>Arial</vt:lpstr>
      <vt:lpstr>Arial Black</vt:lpstr>
      <vt:lpstr>Calibri</vt:lpstr>
      <vt:lpstr>Wingdings</vt:lpstr>
      <vt:lpstr>Blue strands design template</vt:lpstr>
      <vt:lpstr>Beam</vt:lpstr>
      <vt:lpstr>1_Beam</vt:lpstr>
      <vt:lpstr>Our Relationship To Sin Genesis 3:1-19</vt:lpstr>
      <vt:lpstr>Our Relationship To Sin</vt:lpstr>
      <vt:lpstr>What Is Sin?</vt:lpstr>
      <vt:lpstr>The Origin Of Sin</vt:lpstr>
      <vt:lpstr>Relationships With Sin</vt:lpstr>
      <vt:lpstr>Relationships With Sin</vt:lpstr>
      <vt:lpstr>Relationships With Sin</vt:lpstr>
      <vt:lpstr>Relationships With Sin</vt:lpstr>
      <vt:lpstr>Relationships With Sin</vt:lpstr>
      <vt:lpstr>Relationships With Sin</vt:lpstr>
      <vt:lpstr>Relationships With Sin</vt:lpstr>
      <vt:lpstr>What Is Our Responsibility Regarding Sin?</vt:lpstr>
      <vt:lpstr>What Is Our Responsibility Regarding Sin?</vt:lpstr>
      <vt:lpstr>What Is Our Responsibility Regarding Sin?</vt:lpstr>
      <vt:lpstr>Our Relationship To Sin</vt:lpstr>
      <vt:lpstr>PowerPoint Presentation</vt:lpstr>
      <vt:lpstr>PowerPoint Presentation</vt:lpstr>
      <vt:lpstr>PowerPoint Presentation</vt:lpstr>
      <vt:lpstr>PowerPoint Presentation</vt:lpstr>
    </vt:vector>
  </TitlesOfParts>
  <Manager/>
  <Company>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subject/>
  <dc:creator>Richard D. Lidh</dc:creator>
  <cp:keywords/>
  <dc:description/>
  <cp:lastModifiedBy>Richard Lidh</cp:lastModifiedBy>
  <cp:revision>33</cp:revision>
  <cp:lastPrinted>2023-11-26T03:05:04Z</cp:lastPrinted>
  <dcterms:created xsi:type="dcterms:W3CDTF">2005-09-18T03:33:07Z</dcterms:created>
  <dcterms:modified xsi:type="dcterms:W3CDTF">2023-11-26T03:05:37Z</dcterms:modified>
  <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TC010721241033</vt:lpwstr>
  </property>
</Properties>
</file>